
<file path=[Content_Types].xml><?xml version="1.0" encoding="utf-8"?>
<Types xmlns="http://schemas.openxmlformats.org/package/2006/content-types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presentationml.notesMaster+xml" PartName="/ppt/notesMasters/notesMaster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slide+xml" PartName="/ppt/slides/slide1.xml"/>
  <Override ContentType="application/vnd.openxmlformats-officedocument.presentationml.notesSlide+xml" PartName="/ppt/notesSlides/notesSlide2.xml"/>
  <Override ContentType="application/vnd.openxmlformats-officedocument.presentationml.slide+xml" PartName="/ppt/slides/slide2.xml"/>
  <Override ContentType="application/vnd.openxmlformats-officedocument.presentationml.notesSlide+xml" PartName="/ppt/notesSlides/notesSlide3.xml"/>
  <Override ContentType="application/vnd.openxmlformats-officedocument.presentationml.slide+xml" PartName="/ppt/slides/slide3.xml"/>
  <Override ContentType="application/vnd.openxmlformats-officedocument.presentationml.notesSlide+xml" PartName="/ppt/notesSlides/notesSlide4.xml"/>
  <Override ContentType="application/vnd.openxmlformats-officedocument.presentationml.slide+xml" PartName="/ppt/slides/slide4.xml"/>
  <Override ContentType="application/vnd.openxmlformats-officedocument.presentationml.notesSlide+xml" PartName="/ppt/notesSlides/notesSlide5.xml"/>
  <Override ContentType="application/vnd.openxmlformats-officedocument.presentationml.slide+xml" PartName="/ppt/slides/slide5.xml"/>
  <Override ContentType="application/vnd.openxmlformats-officedocument.presentationml.notesSlide+xml" PartName="/ppt/notesSlides/notesSlide6.xml"/>
  <Override ContentType="application/vnd.openxmlformats-officedocument.presentationml.slide+xml" PartName="/ppt/slides/slide6.xml"/>
  <Override ContentType="application/vnd.openxmlformats-officedocument.presentationml.notesSlide+xml" PartName="/ppt/notesSlides/notesSlide7.xml"/>
  <Override ContentType="application/vnd.openxmlformats-officedocument.presentationml.slide+xml" PartName="/ppt/slides/slide7.xml"/>
  <Override ContentType="application/vnd.openxmlformats-officedocument.presentationml.notesSlide+xml" PartName="/ppt/notesSlides/notesSlide8.xml"/>
  <Override ContentType="application/vnd.openxmlformats-officedocument.presentationml.slide+xml" PartName="/ppt/slides/slide8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themeOverride+xml" PartName="/ppt/theme/themeOverride1.xml"/>
  <Override ContentType="application/vnd.openxmlformats-officedocument.drawingml.chart+xml" PartName="/ppt/charts/chart1.xml"/>
  <Override ContentType="application/vnd.openxmlformats-officedocument.presentationml.notesSlide+xml" PartName="/ppt/notesSlides/notesSlide9.xml"/>
  <Override ContentType="application/vnd.openxmlformats-officedocument.presentationml.slide+xml" PartName="/ppt/slides/slide9.xml"/>
  <Override ContentType="application/vnd.openxmlformats-officedocument.presentationml.notesSlide+xml" PartName="/ppt/notesSlides/notesSlide10.xml"/>
  <Override ContentType="application/vnd.openxmlformats-officedocument.presentationml.slide+xml" PartName="/ppt/slides/slide10.xml"/>
  <Override ContentType="application/vnd.openxmlformats-officedocument.presentationml.notesSlide+xml" PartName="/ppt/notesSlides/notesSlide11.xml"/>
  <Override ContentType="application/vnd.openxmlformats-officedocument.presentationml.slide+xml" PartName="/ppt/slides/slide11.xml"/>
  <Override ContentType="application/vnd.openxmlformats-officedocument.presentationml.notesSlide+xml" PartName="/ppt/notesSlides/notesSlide12.xml"/>
  <Override ContentType="application/vnd.openxmlformats-officedocument.presentationml.slide+xml" PartName="/ppt/slides/slide12.xml"/>
  <Override ContentType="application/vnd.openxmlformats-officedocument.presentationml.notesSlide+xml" PartName="/ppt/notesSlides/notesSlide13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Default ContentType="application/vnd.openxmlformats-officedocument.spreadsheetml.sheet" Extension="xlsx"/>
  <Default ContentType="image/png" Extension="png"/>
  <Override ContentType="application/vnd.openxmlformats-officedocument.presentationml.presentation.main+xml" PartName="/ppt/presentation.xml"/>
  <Default ContentType="application/xml" Extension="xml"/>
  <Default ContentType="application/vnd.openxmlformats-package.relationships+xml" Extension="rels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/ppt/media/image1.png" Type="http://schemas.openxmlformats.org/officeDocument/2006/relationships/image"/><Relationship Id="rId2" Target="/ppt/media/image2.png" Type="http://schemas.openxmlformats.org/officeDocument/2006/relationships/image"/><Relationship Id="rId3" Target="/ppt/media/image3.png" Type="http://schemas.openxmlformats.org/officeDocument/2006/relationships/image"/><Relationship Id="rId4" Target="/ppt/media/image4.png" Type="http://schemas.openxmlformats.org/officeDocument/2006/relationships/image"/><Relationship Id="rId5" Target="/ppt/media/image5.png" Type="http://schemas.openxmlformats.org/officeDocument/2006/relationships/image"/><Relationship Id="rId6" Target="ppt/media/img_cc_black.png" Type="http://schemas.openxmlformats.org/officeDocument/2006/relationships/image"/><Relationship Id="rId7" Target="ppt/presentation.xml" Type="http://schemas.openxmlformats.org/officeDocument/2006/relationships/officeDocument"/><Relationship Id="rId8" Target="docProps/core.xml" Type="http://schemas.openxmlformats.org/package/2006/relationships/metadata/core-properties"/><Relationship Id="rId9" Target="docProps/app.xml" Type="http://schemas.openxmlformats.org/officeDocument/2006/relationships/extended-properties"/></Relationships>
</file>

<file path=ppt/presentation.xml><?xml version="1.0" encoding="utf-8"?>
<p:presentation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 embedTrueTypeFonts="1" saveSubsetFonts="1">
  <p:sldMasterIdLst>
    <p:sldMasterId id="2147483648" r:id="rId1"/>
  </p:sldMasterIdLst>
  <p:notesMasterIdLst>
    <p:notesMasterId r:id="rId3"/>
  </p:notesMasterIdLst>
  <p:sldIdLst>
    <p:sldId id="256" r:id="rId5"/>
    <p:sldId id="257" r:id="rId7"/>
    <p:sldId id="258" r:id="rId9"/>
    <p:sldId id="259" r:id="rId11"/>
    <p:sldId id="260" r:id="rId13"/>
    <p:sldId id="261" r:id="rId15"/>
    <p:sldId id="262" r:id="rId17"/>
    <p:sldId id="263" r:id="rId19"/>
    <p:sldId id="264" r:id="rId21"/>
    <p:sldId id="265" r:id="rId23"/>
    <p:sldId id="266" r:id="rId25"/>
    <p:sldId id="267" r:id="rId27"/>
    <p:sldId id="268" r:id="rId29"/>
  </p:sldIdLst>
  <p:sldSz cx="12192000" cy="6858000" type="custom"/>
  <p:notesSz cx="12192000" cy="6858000"/>
  <p:embeddedFontLst/>
  <p:custDataLst/>
  <p:defaultTextStyle>
    <a:defPPr>
      <a:defRPr lang="en-US"/>
    </a:defPPr>
    <a:lvl1pPr algn="l" lvl="0" marL="0" rtl="false">
      <a:defRPr dirty="0" lang="en-US" sz="1800">
        <a:solidFill>
          <a:schemeClr val="tx1"/>
        </a:solidFill>
        <a:latin typeface="+mn-lt"/>
      </a:defRPr>
    </a:lvl1pPr>
    <a:lvl2pPr algn="l" lvl="1" marL="457200" rtl="false">
      <a:defRPr dirty="0" lang="en-US" sz="1800">
        <a:solidFill>
          <a:schemeClr val="tx1"/>
        </a:solidFill>
        <a:latin typeface="+mn-lt"/>
      </a:defRPr>
    </a:lvl2pPr>
    <a:lvl3pPr algn="l" lvl="2" marL="914400" rtl="false">
      <a:defRPr dirty="0" lang="en-US" sz="1800">
        <a:solidFill>
          <a:schemeClr val="tx1"/>
        </a:solidFill>
        <a:latin typeface="+mn-lt"/>
      </a:defRPr>
    </a:lvl3pPr>
    <a:lvl4pPr algn="l" lvl="3" marL="1371600" rtl="false">
      <a:defRPr dirty="0" lang="en-US" sz="1800">
        <a:solidFill>
          <a:schemeClr val="tx1"/>
        </a:solidFill>
        <a:latin typeface="+mn-lt"/>
      </a:defRPr>
    </a:lvl4pPr>
    <a:lvl5pPr algn="l" lvl="4" marL="1828800" rtl="false">
      <a:defRPr dirty="0" lang="en-US" sz="1800">
        <a:solidFill>
          <a:schemeClr val="tx1"/>
        </a:solidFill>
        <a:latin typeface="+mn-lt"/>
      </a:defRPr>
    </a:lvl5pPr>
    <a:lvl6pPr algn="l" lvl="5" marL="2286000" rtl="false">
      <a:defRPr dirty="0" lang="en-US" sz="1800">
        <a:solidFill>
          <a:schemeClr val="tx1"/>
        </a:solidFill>
        <a:latin typeface="+mn-lt"/>
      </a:defRPr>
    </a:lvl6pPr>
    <a:lvl7pPr algn="l" lvl="6" marL="2743200" rtl="false">
      <a:defRPr dirty="0" lang="en-US" sz="1800">
        <a:solidFill>
          <a:schemeClr val="tx1"/>
        </a:solidFill>
        <a:latin typeface="+mn-lt"/>
      </a:defRPr>
    </a:lvl7pPr>
    <a:lvl8pPr algn="l" lvl="7" marL="3200400" rtl="false">
      <a:defRPr dirty="0" lang="en-US" sz="1800">
        <a:solidFill>
          <a:schemeClr val="tx1"/>
        </a:solidFill>
        <a:latin typeface="+mn-lt"/>
      </a:defRPr>
    </a:lvl8pPr>
    <a:lvl9pPr algn="l" lvl="8" marL="3657600" rtl="false">
      <a:defRPr dirty="0" lang="en-US" sz="1800">
        <a:solidFill>
          <a:schemeClr val="tx1"/>
        </a:solidFill>
        <a:latin typeface="+mn-lt"/>
      </a:defRPr>
    </a:lvl9pPr>
  </p:defaultTextStyle>
</p:presentation>
</file>

<file path=ppt/presProps.xml><?xml version="1.0" encoding="utf-8"?>
<p:presentationPr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showPr showNarration="1">
    <p:sldAll/>
  </p:showPr>
</p:presentationPr>
</file>

<file path=ppt/tableStyles.xml><?xml version="1.0" encoding="utf-8"?>
<a:tblStyleLst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 def="{5C22544A-7EE6-4342-B048-85BDC9FD1C3A}">
  <a:tblStyle styleId="{58BD1B35-FD01-48D1-BA2E-5E33C468E66F}" styleName="中間スタイル 2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normalViewPr showOutlineIcons="false">
    <p:restoredLeft sz="15620"/>
    <p:restoredTop sz="94660"/>
  </p:normalViewPr>
  <p:slideViewPr>
    <p:cSldViewPr>
      <p:cViewPr varScale="true">
        <p:scale>
          <a:sx d="100" n="73"/>
          <a:sy d="100" n="73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d="100" n="100"/>
        <a:sy d="100" n="100"/>
      </p:scale>
      <p:origin x="0" y="0"/>
    </p:cViewPr>
  </p:notesTextViewPr>
  <p:gridSpacing cx="78028800" cy="780288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2" Target="theme/theme1.xml" Type="http://schemas.openxmlformats.org/officeDocument/2006/relationships/theme"/><Relationship Id="rId3" Target="notesMasters/notesMaster1.xml" Type="http://schemas.openxmlformats.org/officeDocument/2006/relationships/notesMaster"/><Relationship Id="rId4" Target="theme/theme2.xml" Type="http://schemas.openxmlformats.org/officeDocument/2006/relationships/theme"/><Relationship Id="rId5" Target="slides/slide1.xml" Type="http://schemas.openxmlformats.org/officeDocument/2006/relationships/slide"/><Relationship Id="rId6" Target="notesSlides/notesSlide1.xml" Type="http://schemas.openxmlformats.org/officeDocument/2006/relationships/notesSlide"/><Relationship Id="rId7" Target="slides/slide2.xml" Type="http://schemas.openxmlformats.org/officeDocument/2006/relationships/slide"/><Relationship Id="rId8" Target="notesSlides/notesSlide2.xml" Type="http://schemas.openxmlformats.org/officeDocument/2006/relationships/notesSlide"/><Relationship Id="rId9" Target="slides/slide3.xml" Type="http://schemas.openxmlformats.org/officeDocument/2006/relationships/slide"/><Relationship Id="rId10" Target="notesSlides/notesSlide3.xml" Type="http://schemas.openxmlformats.org/officeDocument/2006/relationships/notesSlide"/><Relationship Id="rId11" Target="slides/slide4.xml" Type="http://schemas.openxmlformats.org/officeDocument/2006/relationships/slide"/><Relationship Id="rId12" Target="notesSlides/notesSlide4.xml" Type="http://schemas.openxmlformats.org/officeDocument/2006/relationships/notesSlide"/><Relationship Id="rId13" Target="slides/slide5.xml" Type="http://schemas.openxmlformats.org/officeDocument/2006/relationships/slide"/><Relationship Id="rId14" Target="notesSlides/notesSlide5.xml" Type="http://schemas.openxmlformats.org/officeDocument/2006/relationships/notesSlide"/><Relationship Id="rId15" Target="slides/slide6.xml" Type="http://schemas.openxmlformats.org/officeDocument/2006/relationships/slide"/><Relationship Id="rId16" Target="notesSlides/notesSlide6.xml" Type="http://schemas.openxmlformats.org/officeDocument/2006/relationships/notesSlide"/><Relationship Id="rId17" Target="slides/slide7.xml" Type="http://schemas.openxmlformats.org/officeDocument/2006/relationships/slide"/><Relationship Id="rId18" Target="notesSlides/notesSlide7.xml" Type="http://schemas.openxmlformats.org/officeDocument/2006/relationships/notesSlide"/><Relationship Id="rId19" Target="slides/slide8.xml" Type="http://schemas.openxmlformats.org/officeDocument/2006/relationships/slide"/><Relationship Id="rId20" Target="notesSlides/notesSlide8.xml" Type="http://schemas.openxmlformats.org/officeDocument/2006/relationships/notesSlide"/><Relationship Id="rId21" Target="slides/slide9.xml" Type="http://schemas.openxmlformats.org/officeDocument/2006/relationships/slide"/><Relationship Id="rId22" Target="notesSlides/notesSlide9.xml" Type="http://schemas.openxmlformats.org/officeDocument/2006/relationships/notesSlide"/><Relationship Id="rId23" Target="slides/slide10.xml" Type="http://schemas.openxmlformats.org/officeDocument/2006/relationships/slide"/><Relationship Id="rId24" Target="notesSlides/notesSlide10.xml" Type="http://schemas.openxmlformats.org/officeDocument/2006/relationships/notesSlide"/><Relationship Id="rId25" Target="slides/slide11.xml" Type="http://schemas.openxmlformats.org/officeDocument/2006/relationships/slide"/><Relationship Id="rId26" Target="notesSlides/notesSlide11.xml" Type="http://schemas.openxmlformats.org/officeDocument/2006/relationships/notesSlide"/><Relationship Id="rId27" Target="slides/slide12.xml" Type="http://schemas.openxmlformats.org/officeDocument/2006/relationships/slide"/><Relationship Id="rId28" Target="notesSlides/notesSlide12.xml" Type="http://schemas.openxmlformats.org/officeDocument/2006/relationships/notesSlide"/><Relationship Id="rId29" Target="slides/slide13.xml" Type="http://schemas.openxmlformats.org/officeDocument/2006/relationships/slide"/><Relationship Id="rId30" Target="notesSlides/notesSlide13.xml" Type="http://schemas.openxmlformats.org/officeDocument/2006/relationships/notesSlide"/><Relationship Id="rId31" Target="tableStyles.xml" Type="http://schemas.openxmlformats.org/officeDocument/2006/relationships/tableStyles"/><Relationship Id="rId32" Target="presProps.xml" Type="http://schemas.openxmlformats.org/officeDocument/2006/relationships/presProps"/><Relationship Id="rId33" Target="viewProps.xml" Type="http://schemas.openxmlformats.org/officeDocument/2006/relationships/viewProps"/></Relationships>
</file>

<file path=ppt/charts/_rels/chart1.xml.rels><?xml version="1.0" encoding="UTF-8" standalone="no"?><Relationships xmlns="http://schemas.openxmlformats.org/package/2006/relationships"><Relationship Id="rId1" Target="style1.xml" Type="http://schemas.microsoft.com/office/2011/relationships/chartStyle"/><Relationship Id="rId2" Target="colors1.xml" Type="http://schemas.microsoft.com/office/2011/relationships/chartColorStyle"/><Relationship Id="rId3" Target="../theme/themeOverride1.xml" Type="http://schemas.openxmlformats.org/officeDocument/2006/relationships/themeOverride"/><Relationship Id="rId4" Target="../embeddings/Microsoft_Excel_Worksheet1.xlsx" Type="http://schemas.openxmlformats.org/officeDocument/2006/relationships/package"/></Relationships>
</file>

<file path=ppt/charts/chart1.xml><?xml version="1.0" encoding="utf-8"?>
<c:chartSpace xmlns:c="http://schemas.openxmlformats.org/drawingml/2006/chart" xmlns:a="http://schemas.openxmlformats.org/drawingml/2006/main" xmlns:cs="http://schemas.microsoft.com/office/drawing/2012/chartStyle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>
  <c:chart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Pt>
            <c:idx val="0"/>
            <c:invertIfNegative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c:spPr>
          </c:dPt>
          <c:dPt>
            <c:idx val="1"/>
            <c:invertIfNegative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</c:dPt>
          <c:dPt>
            <c:idx val="2"/>
            <c:invertIfNegative val="0"/>
          </c:dPt>
          <c:dPt>
            <c:idx val="3"/>
            <c:invertIfNegative val="0"/>
          </c:dPt>
          <c:dLbls>
            <c:dLbl>
              <c:idx val="0"/>
              <c:layout/>
              <c:tx>
                <c:rich>
                  <a:bodyPr rtlCol="0"/>
                  <a:lstStyle/>
                  <a:p>
                    <a:pPr>
                      <a:defRPr/>
                    </a:pPr>
                    <a:r>
                      <a:rPr dirty="0" lang="en-US"/>
                      <a:t>数値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 rtlCol="0"/>
                  <a:lstStyle/>
                  <a:p>
                    <a:pPr>
                      <a:defRPr/>
                    </a:pPr>
                    <a:r>
                      <a:rPr dirty="0" lang="en-US"/>
                      <a:t>数値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</c:spPr>
            <c:txPr>
              <a:bodyPr anchor="ctr" bIns="19050" lIns="38100" rIns="38100" rtlCol="0" spcFirstLastPara="true" tIns="19050" vert="horz" wrap="square">
                <a:spAutoFit/>
              </a:bodyPr>
              <a:lstStyle/>
              <a:p>
                <a:pPr>
                  <a:defRPr b="0" baseline="0" dirty="0" i="0" lang="en-US" strike="noStrike" sz="1064" u="none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</a:defRPr>
                </a:pPr>
                <a:r>
                  <a:rPr dirty="0" lang="en-US"/>
                  <a:t/>
                </a: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Sheet1!$A$2:$A$3</c:f>
              <c:strCache>
                <c:ptCount val="2"/>
                <c:pt idx="0">
                  <c:v>導入前</c:v>
                </c:pt>
                <c:pt idx="1">
                  <c:v>導入後</c:v>
                </c:pt>
              </c:strCache>
            </c:strRef>
          </c:cat>
          <c:val>
            <c:numRef>
              <c:f>Sheet1!$B$2:$B$3</c:f>
              <c:numCache>
                <c:formatCode>#,##0,"千""円"</c:formatCode>
                <c:ptCount val="2"/>
                <c:pt idx="0">
                  <c:v>8750000.0</c:v>
                </c:pt>
                <c:pt idx="1">
                  <c:v>1.913E7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82184454"/>
        <c:axId val="679551539"/>
      </c:barChart>
      <c:catAx>
        <c:axId val="282184454"/>
        <c:scaling>
          <c:orientation val="minMax"/>
        </c:scaling>
        <c:delete val="0"/>
        <c:axPos val="b"/>
        <c:majorGridlines>
          <c:spPr>
            <a:ln cap="flat" w="9525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majorTickMark val="none"/>
        <c:minorTickMark val="none"/>
        <c:tickLblPos val="nextTo"/>
        <c:numFmt formatCode="General" sourceLinked="0"/>
        <c:spPr>
          <a:noFill/>
          <a:ln cap="flat" w="9525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 anchor="ctr" rtlCol="0" spcFirstLastPara="true" vert="horz" wrap="square"/>
          <a:lstStyle/>
          <a:p>
            <a:pPr>
              <a:defRPr b="0" baseline="0" cap="all" dirty="0" i="0" lang="en-US" spc="120" strike="noStrike" sz="1064" u="none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pPr>
            <a:r>
              <a:rPr dirty="0" lang="en-US"/>
              <a:t/>
            </a:r>
            <a:endParaRPr dirty="0" lang="en-US"/>
          </a:p>
        </c:txPr>
        <c:crossAx val="679551539"/>
        <c:crosses val="autoZero"/>
        <c:lblAlgn val="ctr"/>
        <c:lblOffset val="100"/>
        <c:tickLblSkip val="1"/>
      </c:catAx>
      <c:valAx>
        <c:axId val="679551539"/>
        <c:scaling>
          <c:orientation val="minMax"/>
        </c:scaling>
        <c:delete val="1"/>
        <c:axPos val="l"/>
        <c:majorTickMark val="none"/>
        <c:minorTickMark val="none"/>
        <c:tickLblPos val="nextTo"/>
        <c:numFmt formatCode="#,##0" sourceLinked="0"/>
        <c:spPr/>
        <c:crossAx val="282184454"/>
        <c:crosses val="autoZero"/>
        <c:majorUnit val="500.0"/>
      </c:valAx>
      <c:spPr>
        <a:noFill/>
        <a:ln>
          <a:solidFill>
            <a:schemeClr val="tx1">
              <a:lumMod val="75000"/>
              <a:lumOff val="25000"/>
            </a:schemeClr>
          </a:solidFill>
        </a:ln>
      </c:spPr>
    </c:plotArea>
    <c:plotVisOnly val="1"/>
    <c:dispBlanksAs val="gap"/>
  </c:chart>
  <c:spPr>
    <a:noFill/>
    <a:ln>
      <a:noFill/>
    </a:ln>
  </c:spPr>
  <c:txPr>
    <a:bodyPr rtlCol="0"/>
    <a:lstStyle/>
    <a:p>
      <a:pPr>
        <a:defRPr/>
      </a:pPr>
      <a:r>
        <a:rPr dirty="0" lang="en-US"/>
        <a:t/>
      </a:r>
      <a:endParaRPr dirty="0" lang="en-US"/>
    </a:p>
  </c:txPr>
  <c:externalData r:id="rId4">
    <c:autoUpdate val="1"/>
  </c:externalData>
</c:chartSpace>
</file>

<file path=ppt/charts/colors1.xml><?xml version="1.0" encoding="utf-8"?>
<cs:colorStyle xmlns:cs="http://schemas.microsoft.com/office/drawing/2012/chartStyle" xmlns:a="http://schemas.openxmlformats.org/drawingml/2006/main" xmlns:c="http://schemas.openxmlformats.org/drawingml/2006/chart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 meth="cycle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xmlns:c="http://schemas.openxmlformats.org/drawingml/2006/chart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>
  <cs:axisTitl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65000"/>
        <a:lumOff val="35000"/>
      </a:schemeClr>
    </cs:fontRef>
    <cs:spPr/>
    <cs:defRPr cap="all" dirty="0" lang="en-US" sz="1197"/>
  </cs:axisTitle>
  <cs:categoryAxis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65000"/>
        <a:lumOff val="35000"/>
      </a:schemeClr>
    </cs:fontRef>
    <cs:spPr>
      <a:ln cap="flat" w="9525">
        <a:solidFill>
          <a:schemeClr val="tx1">
            <a:lumMod val="15000"/>
            <a:lumOff val="85000"/>
          </a:schemeClr>
        </a:solidFill>
        <a:round/>
      </a:ln>
    </cs:spPr>
    <cs:defRPr baseline="0" cap="all" dirty="0" lang="en-US" spc="120" sz="1064"/>
  </cs:categoryAxis>
  <cs:chartArea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solidFill>
        <a:schemeClr val="lt1"/>
      </a:solidFill>
      <a:ln cap="flat" w="9525">
        <a:solidFill>
          <a:schemeClr val="tx1">
            <a:lumMod val="15000"/>
            <a:lumOff val="85000"/>
          </a:schemeClr>
        </a:solidFill>
        <a:round/>
      </a:ln>
    </cs:spPr>
    <cs:defRPr dirty="0" lang="en-US" sz="1197"/>
  </cs:chartArea>
  <cs:dataLabel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50000"/>
        <a:lumOff val="50000"/>
      </a:schemeClr>
    </cs:fontRef>
    <cs:spPr/>
    <cs:defRPr b="0" baseline="0" dirty="0" i="0" lang="en-US" strike="noStrike" sz="1064" u="none">
      <a:latin typeface="+mn-lt"/>
    </cs:defRPr>
  </cs:dataLabel>
  <cs:dataLabelCallout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50000"/>
        <a:lumOff val="50000"/>
      </a:schemeClr>
    </cs:fontRef>
    <cs:spPr/>
    <cs:defRPr b="0" baseline="0" dirty="0" i="0" lang="en-US" strike="noStrike" sz="1064" u="none">
      <a:latin typeface="+mn-lt"/>
    </cs:defRPr>
  </cs:dataLabelCallout>
  <cs:dataPoint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solidFill>
        <a:schemeClr val="phClr"/>
      </a:solidFill>
    </cs:spPr>
  </cs:dataPoint>
  <cs:dataPoint3D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solidFill>
        <a:schemeClr val="phClr"/>
      </a:solidFill>
    </cs:spPr>
  </cs:dataPoint3D>
  <cs:dataPointLin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cap="rnd" w="22225">
        <a:solidFill>
          <a:schemeClr val="phClr"/>
        </a:solidFill>
        <a:round/>
      </a:ln>
    </cs:spPr>
  </cs:dataPointLine>
  <cs:dataPointMarker>
    <cs:lnRef idx="0">
      <a:schemeClr val="phClr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4" symbol="circle"/>
  <cs:dataPointWirefram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50000"/>
        <a:lumOff val="50000"/>
      </a:schemeClr>
    </cs:fontRef>
    <cs:spPr/>
    <cs:defRPr b="0" baseline="0" dirty="0" i="0" lang="en-US" strike="noStrike" sz="1064" u="none">
      <a:latin typeface="+mn-lt"/>
    </cs:defRPr>
  </cs:dataPointWireframe>
  <cs:dataTabl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dirty="0" lang="en-US" sz="1197"/>
  </cs:dataTable>
  <cs:downBar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50000"/>
        <a:lumOff val="50000"/>
      </a:schemeClr>
    </cs:fontRef>
    <cs:spPr/>
    <cs:defRPr b="0" baseline="0" dirty="0" i="0" lang="en-US" strike="noStrike" sz="1064" u="none">
      <a:latin typeface="+mn-lt"/>
    </cs:defRPr>
  </cs:errorBar>
  <cs:floor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/>
  </cs:floor>
  <cs:gridlineMajor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cap="flat" w="9525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65000"/>
        <a:lumOff val="35000"/>
      </a:schemeClr>
    </cs:fontRef>
    <cs:spPr/>
    <cs:defRPr dirty="0" lang="en-US" sz="1197"/>
  </cs:legend>
  <cs:plotArea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/>
  </cs:plotArea>
  <cs:plotArea3D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/>
  </cs:plotArea3D>
  <cs:seriesAxis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65000"/>
        <a:lumOff val="35000"/>
      </a:schemeClr>
    </cs:fontRef>
    <cs:spPr>
      <a:ln cap="flat" w="9525">
        <a:solidFill>
          <a:schemeClr val="tx1">
            <a:lumMod val="15000"/>
            <a:lumOff val="85000"/>
          </a:schemeClr>
        </a:solidFill>
        <a:round/>
      </a:ln>
    </cs:spPr>
    <cs:defRPr dirty="0" lang="en-US" sz="1197"/>
  </cs:seriesAxis>
  <cs:seriesLin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65000"/>
        <a:lumOff val="35000"/>
      </a:schemeClr>
    </cs:fontRef>
    <cs:spPr/>
    <cs:defRPr b="1" baseline="0" cap="all" dirty="0" lang="en-US" spc="120" sz="2128">
      <a:latin typeface="+mn-lt"/>
    </cs:defRPr>
  </cs:title>
  <cs:trendline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trendline>
  <cs:trendlineLabel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trendlineLabel>
  <cs:upBar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tx1">
        <a:lumMod val="65000"/>
        <a:lumOff val="35000"/>
      </a:schemeClr>
    </cs:fontRef>
    <cs:spPr>
      <a:ln cap="flat" w="9525">
        <a:solidFill>
          <a:schemeClr val="dk1">
            <a:lumMod val="15000"/>
            <a:lumOff val="85000"/>
          </a:schemeClr>
        </a:solidFill>
        <a:round/>
      </a:ln>
    </cs:spPr>
    <cs:defRPr dirty="0" lang="en-US" sz="1197"/>
  </cs:valueAxis>
  <cs:wall>
    <cs:lnRef idx="0">
      <a:schemeClr val="accent1"/>
    </cs:lnRef>
    <cs:fillRef idx="0">
      <a:schemeClr val="accent1"/>
    </cs:fillRef>
    <cs:effectRef idx="0">
      <a:schemeClr val="accent1"/>
    </cs:effectRef>
    <cs:fontRef idx="minor">
      <a:schemeClr val="dk1"/>
    </cs:fontRef>
    <cs:spPr/>
  </cs:wall>
</cs:chartStyle>
</file>

<file path=ppt/notesMasters/_rels/notesMaster1.xml.rels><?xml version="1.0" encoding="UTF-8" standalone="no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p="http://schemas.openxmlformats.org/presentationml/2006/main" xmlns:a="http://schemas.openxmlformats.org/drawing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sz="quarter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idx="1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44B65459-4C01-9248-BDAA-F28591FAF6F5}" type="datetimeFigureOut">
              <a:rPr lang="en-US" smtClean="0"/>
              <a:t>4/4/17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idx="2"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idx="3" sz="quarter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bIns="45720" lIns="91440" rIns="91440" rtlCol="0" tIns="45720"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4" sz="quarter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5" sz="quarter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69327042-6B61-B148-8485-8BBBFAA13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21138"/>
      </p:ext>
    </p:extLst>
  </p:cSld>
  <p:clrMap accent1="accent1" accent2="accent2" accent3="accent3" accent4="accent4" accent5="accent5" accent6="accent6" bg1="lt1" bg2="lt2" folHlink="folHlink" hlink="hlink" tx1="dk1" tx2="dk2"/>
  <p:notesStyle>
    <a:lvl1pPr algn="l" defTabSz="914400" eaLnBrk="1" hangingPunct="1" latinLnBrk="0" marL="0" rtl="0">
      <a:defRPr kern="1200" sz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200">
        <a:solidFill>
          <a:schemeClr val="tx1"/>
        </a:solidFill>
        <a:latin typeface="+mn-lt"/>
        <a:ea typeface="+mn-ea"/>
        <a:cs typeface="+mn-cs"/>
      </a:defRPr>
    </a:lvl9pPr>
  </p:notesStyle>
</p:notesMaster>
<!-- $Id$ -->
</file>

<file path=ppt/notesSlides/_rels/notesSlide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1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2.xml" Type="http://schemas.openxmlformats.org/officeDocument/2006/relationships/slide"/></Relationships>
</file>

<file path=ppt/notesSlides/_rels/notesSlide1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3.xml" Type="http://schemas.openxmlformats.org/officeDocument/2006/relationships/slide"/></Relationships>
</file>

<file path=ppt/notesSlides/_rels/notesSlide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13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shape1"/>
          <p:cNvSpPr>
            <a:spLocks noChangeArrowheads="1" noGrp="1"/>
          </p:cNvSpPr>
          <p:nvPr>
            <p:ph idx="1" type="body"/>
          </p:nvPr>
        </p:nvSpPr>
        <p:spPr>
          <a:noFill/>
          <a:ln/>
        </p:spPr>
        <p:txBody>
          <a:bodyPr rtlCol="0"/>
          <a:lstStyle/>
          <a:p>
            <a:pPr/>
            <a:r>
              <a:rPr dirty="0" lang="en-US"/>
              <a:t/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 preserve="1" type="cust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hidden="false" id="2" name="Footer Placeholder 4">
            <a:extLst>
              <a:ext uri="{A05D7CB4-83EA-4E23-AC15-42BF91FC45D5}">
                <a16:creationId xmlns:a16="http://schemas.microsoft.com/office/drawing/2010/main" id="{F5CD7628-DEFE-4541-9296-DB004A36B91E}"/>
              </a:ext>
            </a:extLst>
          </p:cNvPr>
          <p:cNvSpPr>
            <a:spLocks noGrp="true"/>
          </p:cNvSpPr>
          <p:nvPr>
            <p:ph sz="quarter" type="ftr"/>
          </p:nvPr>
        </p:nvSpPr>
        <p:spPr/>
        <p:txBody>
          <a:bodyPr rtlCol="0"/>
          <a:lstStyle>
            <a:lvl1pPr lvl="0"/>
          </a:lstStyle>
          <a:p>
            <a:pPr/>
            <a:r>
              <a:rPr dirty="0" lang="en-US"/>
              <a:t>Footer</a:t>
            </a:r>
            <a:endParaRPr dirty="0" lang="en-US"/>
          </a:p>
        </p:txBody>
      </p:sp>
      <p:sp>
        <p:nvSpPr>
          <p:cNvPr hidden="false" id="3" name="Slide Number Placeholder 5">
            <a:extLst>
              <a:ext uri="{18A24D9F-11AE-4A49-BE1F-CABC2D1912DA}">
                <a16:creationId xmlns:a16="http://schemas.microsoft.com/office/drawing/2010/main" id="{23BDA6D9-31E2-4076-AB78-79507C8421E2}"/>
              </a:ext>
            </a:extLst>
          </p:cNvPr>
          <p:cNvSpPr>
            <a:spLocks noGrp="true"/>
          </p:cNvSpPr>
          <p:nvPr>
            <p:ph idx="1" sz="quarter" type="sldNum"/>
          </p:nvPr>
        </p:nvSpPr>
        <p:spPr/>
        <p:txBody>
          <a:bodyPr rtlCol="0"/>
          <a:lstStyle>
            <a:lvl1pPr lvl="0"/>
          </a:lstStyle>
          <a:p>
            <a:pPr/>
            <a:r>
              <a:rPr dirty="0" lang="en-US"/>
              <a:t>&lt;#&gt;</a:t>
            </a:r>
            <a:endParaRPr dirty="0" lang="en-US"/>
          </a:p>
        </p:txBody>
      </p:sp>
      <p:sp>
        <p:nvSpPr>
          <p:cNvPr hidden="false" id="4" name="Date Placeholder 3">
            <a:extLst>
              <a:ext uri="{0B8B0BF1-C854-404C-9236-44058F62F330}">
                <a16:creationId xmlns:a16="http://schemas.microsoft.com/office/drawing/2010/main" id="{2C4FEF57-96DA-457E-9812-7EDE181E1E6D}"/>
              </a:ext>
            </a:extLst>
          </p:cNvPr>
          <p:cNvSpPr>
            <a:spLocks noGrp="true"/>
          </p:cNvSpPr>
          <p:nvPr>
            <p:ph idx="2" sz="half" type="dt"/>
          </p:nvPr>
        </p:nvSpPr>
        <p:spPr/>
        <p:txBody>
          <a:bodyPr rtlCol="0"/>
          <a:lstStyle>
            <a:lvl1pPr lvl="0"/>
          </a:lstStyle>
          <a:p>
            <a:pPr/>
            <a:r>
              <a:rPr dirty="0" lang="en-US"/>
              <a:t>Date</a:t>
            </a:r>
            <a:endParaRPr dirty="0" lang="en-US"/>
          </a:p>
        </p:txBody>
      </p:sp>
    </p:spTree>
    <p:extLst>
      <p:ext uri="{DE55A312-D018-4087-A623-1B49BD82E23A}">
        <p14:creationId xmlns:p14="http://schemas.microsoft.com/office/powerpoint/2010/main" val="1723017074435"/>
      </p:ext>
    </p:extLst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Master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hidden="false" id="2" name="Footer Placeholder 4">
            <a:extLst>
              <a:ext uri="{5BE8C471-A168-41E8-B96A-73C48A898DB7}">
                <a16:creationId xmlns:a16="http://schemas.microsoft.com/office/drawing/2010/main" id="{26E727FB-5D42-4D0C-A36C-88C1C57FD302}"/>
              </a:ext>
            </a:extLst>
          </p:cNvPr>
          <p:cNvSpPr>
            <a:spLocks noGrp="true"/>
          </p:cNvSpPr>
          <p:nvPr>
            <p:ph idx="3" sz="quarter" type="ftr"/>
          </p:nvPr>
        </p:nvSpPr>
        <p:spPr>
          <a:xfrm rot="0">
            <a:off x="3327400" y="6248400"/>
            <a:ext cx="6908800" cy="381000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 lvl="0">
              <a:defRPr dirty="0" i="0" lang="en-US"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/>
            <a:r>
              <a:rPr dirty="0" lang="en-US"/>
              <a:t>Footer</a:t>
            </a:r>
            <a:endParaRPr dirty="0" lang="en-US"/>
          </a:p>
        </p:txBody>
      </p:sp>
      <p:sp>
        <p:nvSpPr>
          <p:cNvPr hidden="false" id="3" name="Slide Number Placeholder 5">
            <a:extLst>
              <a:ext uri="{6C7B51CF-BAE9-47B9-976F-7645FC0BC5A1}">
                <a16:creationId xmlns:a16="http://schemas.microsoft.com/office/drawing/2010/main" id="{802E7BBF-C1AB-4320-85F8-0775DA89694C}"/>
              </a:ext>
            </a:extLst>
          </p:cNvPr>
          <p:cNvSpPr>
            <a:spLocks noGrp="true"/>
          </p:cNvSpPr>
          <p:nvPr>
            <p:ph idx="4" sz="quarter" type="sldNum"/>
          </p:nvPr>
        </p:nvSpPr>
        <p:spPr>
          <a:xfrm rot="0">
            <a:off x="10357087" y="6260044"/>
            <a:ext cx="817357" cy="381000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 lvl="0">
              <a:defRPr dirty="0" i="0" lang="en-US"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/>
            <a:r>
              <a:rPr dirty="0" lang="en-US"/>
              <a:t>&lt;#&gt;</a:t>
            </a:r>
            <a:endParaRPr dirty="0" lang="en-US"/>
          </a:p>
        </p:txBody>
      </p:sp>
      <p:sp>
        <p:nvSpPr>
          <p:cNvPr hidden="false" id="4" name="Date Placeholder 3">
            <a:extLst>
              <a:ext uri="{BFC67D09-7618-4045-9429-31467182C504}">
                <a16:creationId xmlns:a16="http://schemas.microsoft.com/office/drawing/2010/main" id="{53B95671-8D11-40C4-9590-ED77EE5CC6C2}"/>
              </a:ext>
            </a:extLst>
          </p:cNvPr>
          <p:cNvSpPr>
            <a:spLocks noGrp="true"/>
          </p:cNvSpPr>
          <p:nvPr>
            <p:ph idx="2" sz="half" type="dt"/>
          </p:nvPr>
        </p:nvSpPr>
        <p:spPr>
          <a:xfrm rot="0">
            <a:off x="1016000" y="6260044"/>
            <a:ext cx="2186093" cy="381000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 lvl="0">
              <a:defRPr dirty="0" i="0" lang="en-US"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/>
            <a:r>
              <a:rPr dirty="0" lang="en-US"/>
              <a:t>Date</a:t>
            </a:r>
            <a:endParaRPr dirty="0" lang="en-US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  <p:hf dt="0" ftr="0" hdr="0" sldNum="0"/>
  <p:txStyles>
    <p:titleStyle>
      <a:lvl1pPr algn="ctr" lvl="0" rtl="false">
        <a:spcBef>
          <a:spcPct val="0"/>
        </a:spcBef>
        <a:buNone/>
        <a:defRPr dirty="0" lang="en-US" sz="4400">
          <a:solidFill>
            <a:schemeClr val="tx1"/>
          </a:solidFill>
          <a:latin typeface="+mj-lt"/>
        </a:defRPr>
      </a:lvl1pPr>
    </p:titleStyle>
    <p:bodyStyle>
      <a:lvl1pPr algn="l" indent="-342900" lvl="0" marL="342900" rtl="false">
        <a:spcBef>
          <a:spcPct val="20000"/>
        </a:spcBef>
        <a:buFont typeface="Arial"/>
        <a:buChar char="•"/>
        <a:defRPr dirty="0" lang="en-US" sz="3200">
          <a:solidFill>
            <a:schemeClr val="tx1"/>
          </a:solidFill>
          <a:latin typeface="+mn-lt"/>
        </a:defRPr>
      </a:lvl1pPr>
      <a:lvl2pPr algn="l" indent="-285750" lvl="1" marL="742950" rtl="false">
        <a:spcBef>
          <a:spcPct val="20000"/>
        </a:spcBef>
        <a:buFont typeface="Arial"/>
        <a:buChar char="–"/>
        <a:defRPr dirty="0" lang="en-US" sz="2800">
          <a:solidFill>
            <a:schemeClr val="tx1"/>
          </a:solidFill>
          <a:latin typeface="+mn-lt"/>
        </a:defRPr>
      </a:lvl2pPr>
      <a:lvl3pPr algn="l" indent="-228600" lvl="2" marL="1143000" rtl="false">
        <a:spcBef>
          <a:spcPct val="20000"/>
        </a:spcBef>
        <a:buFont typeface="Arial"/>
        <a:buChar char="•"/>
        <a:defRPr dirty="0" lang="en-US" sz="2400">
          <a:solidFill>
            <a:schemeClr val="tx1"/>
          </a:solidFill>
          <a:latin typeface="+mn-lt"/>
        </a:defRPr>
      </a:lvl3pPr>
      <a:lvl4pPr algn="l" indent="-228600" lvl="3" marL="1600200" rtl="false">
        <a:spcBef>
          <a:spcPct val="20000"/>
        </a:spcBef>
        <a:buFont typeface="Arial"/>
        <a:buChar char="–"/>
        <a:defRPr dirty="0" lang="en-US" sz="2000">
          <a:solidFill>
            <a:schemeClr val="tx1"/>
          </a:solidFill>
          <a:latin typeface="+mn-lt"/>
        </a:defRPr>
      </a:lvl4pPr>
      <a:lvl5pPr algn="l" indent="-228600" lvl="4" marL="2057400" rtl="false">
        <a:spcBef>
          <a:spcPct val="20000"/>
        </a:spcBef>
        <a:buFont typeface="Arial"/>
        <a:buChar char="»"/>
        <a:defRPr dirty="0" lang="en-US" sz="2000">
          <a:solidFill>
            <a:schemeClr val="tx1"/>
          </a:solidFill>
          <a:latin typeface="+mn-lt"/>
        </a:defRPr>
      </a:lvl5pPr>
      <a:lvl6pPr algn="l" indent="-228600" lvl="5" marL="2514600" rtl="false">
        <a:spcBef>
          <a:spcPct val="20000"/>
        </a:spcBef>
        <a:buFont typeface="Arial"/>
        <a:buChar char="•"/>
        <a:defRPr dirty="0" lang="en-US" sz="2000">
          <a:solidFill>
            <a:schemeClr val="tx1"/>
          </a:solidFill>
          <a:latin typeface="+mn-lt"/>
        </a:defRPr>
      </a:lvl6pPr>
      <a:lvl7pPr algn="l" indent="-228600" lvl="6" marL="2971800" rtl="false">
        <a:spcBef>
          <a:spcPct val="20000"/>
        </a:spcBef>
        <a:buFont typeface="Arial"/>
        <a:buChar char="•"/>
        <a:defRPr dirty="0" lang="en-US" sz="2000">
          <a:solidFill>
            <a:schemeClr val="tx1"/>
          </a:solidFill>
          <a:latin typeface="+mn-lt"/>
        </a:defRPr>
      </a:lvl7pPr>
      <a:lvl8pPr algn="l" indent="-228600" lvl="7" marL="3429000" rtl="false">
        <a:spcBef>
          <a:spcPct val="20000"/>
        </a:spcBef>
        <a:buFont typeface="Arial"/>
        <a:buChar char="•"/>
        <a:defRPr dirty="0" lang="en-US" sz="2000">
          <a:solidFill>
            <a:schemeClr val="tx1"/>
          </a:solidFill>
          <a:latin typeface="+mn-lt"/>
        </a:defRPr>
      </a:lvl8pPr>
      <a:lvl9pPr algn="l" indent="-228600" lvl="8" marL="3886200" rtl="false">
        <a:spcBef>
          <a:spcPct val="20000"/>
        </a:spcBef>
        <a:buFont typeface="Arial"/>
        <a:buChar char="•"/>
        <a:defRPr dirty="0" lang="en-US" sz="2000">
          <a:solidFill>
            <a:schemeClr val="tx1"/>
          </a:solidFill>
          <a:latin typeface="+mn-lt"/>
        </a:defRPr>
      </a:lvl9pPr>
    </p:bodyStyle>
    <p:otherStyle>
      <a:lvl1pPr algn="l" lvl="0" marL="0" rtl="false">
        <a:defRPr dirty="0" lang="en-US" sz="1800">
          <a:solidFill>
            <a:schemeClr val="tx1"/>
          </a:solidFill>
          <a:latin typeface="+mn-lt"/>
        </a:defRPr>
      </a:lvl1pPr>
      <a:lvl2pPr algn="l" lvl="1" marL="457200" rtl="false">
        <a:defRPr dirty="0" lang="en-US" sz="1800">
          <a:solidFill>
            <a:schemeClr val="tx1"/>
          </a:solidFill>
          <a:latin typeface="+mn-lt"/>
        </a:defRPr>
      </a:lvl2pPr>
      <a:lvl3pPr algn="l" lvl="2" marL="914400" rtl="false">
        <a:defRPr dirty="0" lang="en-US" sz="1800">
          <a:solidFill>
            <a:schemeClr val="tx1"/>
          </a:solidFill>
          <a:latin typeface="+mn-lt"/>
        </a:defRPr>
      </a:lvl3pPr>
      <a:lvl4pPr algn="l" lvl="3" marL="1371600" rtl="false">
        <a:defRPr dirty="0" lang="en-US" sz="1800">
          <a:solidFill>
            <a:schemeClr val="tx1"/>
          </a:solidFill>
          <a:latin typeface="+mn-lt"/>
        </a:defRPr>
      </a:lvl4pPr>
      <a:lvl5pPr algn="l" lvl="4" marL="1828800" rtl="false">
        <a:defRPr dirty="0" lang="en-US" sz="1800">
          <a:solidFill>
            <a:schemeClr val="tx1"/>
          </a:solidFill>
          <a:latin typeface="+mn-lt"/>
        </a:defRPr>
      </a:lvl5pPr>
      <a:lvl6pPr algn="l" lvl="5" marL="2286000" rtl="false">
        <a:defRPr dirty="0" lang="en-US" sz="1800">
          <a:solidFill>
            <a:schemeClr val="tx1"/>
          </a:solidFill>
          <a:latin typeface="+mn-lt"/>
        </a:defRPr>
      </a:lvl6pPr>
      <a:lvl7pPr algn="l" lvl="6" marL="2743200" rtl="false">
        <a:defRPr dirty="0" lang="en-US" sz="1800">
          <a:solidFill>
            <a:schemeClr val="tx1"/>
          </a:solidFill>
          <a:latin typeface="+mn-lt"/>
        </a:defRPr>
      </a:lvl7pPr>
      <a:lvl8pPr algn="l" lvl="7" marL="3200400" rtl="false">
        <a:defRPr dirty="0" lang="en-US" sz="1800">
          <a:solidFill>
            <a:schemeClr val="tx1"/>
          </a:solidFill>
          <a:latin typeface="+mn-lt"/>
        </a:defRPr>
      </a:lvl8pPr>
      <a:lvl9pPr algn="l" lvl="8" marL="3657600" rtl="false">
        <a:defRPr dirty="0" lang="en-US" sz="1800">
          <a:solidFill>
            <a:schemeClr val="tx1"/>
          </a:solidFill>
          <a:latin typeface="+mn-lt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2.xml.rels><?xml version="1.0" encoding="UTF-8" standalone="no"?><Relationships xmlns="http://schemas.openxmlformats.org/package/2006/relationships"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1" Target="../slideLayouts/slideLayout1.xml" Type="http://schemas.openxmlformats.org/officeDocument/2006/relationships/slideLayout"/><Relationship Id="rId4" Target="../notesSlides/notesSlide2.xml" Type="http://schemas.openxmlformats.org/officeDocument/2006/relationships/notesSlide"/></Relationships>
</file>

<file path=ppt/slides/_rels/slide3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no"?><Relationships xmlns="http://schemas.openxmlformats.org/package/2006/relationships"><Relationship Id="rId2" Target="../media/image3.png" Type="http://schemas.openxmlformats.org/officeDocument/2006/relationships/image"/><Relationship Id="rId1" Target="../slideLayouts/slideLayout1.xml" Type="http://schemas.openxmlformats.org/officeDocument/2006/relationships/slideLayout"/><Relationship Id="rId3" Target="../notesSlides/notesSlide6.xml" Type="http://schemas.openxmlformats.org/officeDocument/2006/relationships/notesSlide"/></Relationships>
</file>

<file path=ppt/slides/_rels/slide7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no"?><Relationships xmlns="http://schemas.openxmlformats.org/package/2006/relationships"><Relationship Id="rId2" Target="../media/image4.png" Type="http://schemas.openxmlformats.org/officeDocument/2006/relationships/image"/><Relationship Id="rId1" Target="../slideLayouts/slideLayout1.xml" Type="http://schemas.openxmlformats.org/officeDocument/2006/relationships/slideLayout"/><Relationship Id="rId3" Target="../notesSlides/notesSlide8.xml" Type="http://schemas.openxmlformats.org/officeDocument/2006/relationships/notesSlide"/></Relationships>
</file>

<file path=ppt/slides/_rels/slide9.xml.rels><?xml version="1.0" encoding="UTF-8" standalone="no"?><Relationships xmlns="http://schemas.openxmlformats.org/package/2006/relationships"><Relationship Id="rId2" Target="../media/image5.png" Type="http://schemas.openxmlformats.org/officeDocument/2006/relationships/image"/><Relationship Id="rId3" Target="../charts/chart1.xml" Type="http://schemas.openxmlformats.org/officeDocument/2006/relationships/chart"/><Relationship Id="rId1" Target="../slideLayouts/slideLayout1.xml" Type="http://schemas.openxmlformats.org/officeDocument/2006/relationships/slideLayout"/><Relationship Id="rId4" Target="../notesSlides/notesSlide9.xml" Type="http://schemas.openxmlformats.org/officeDocument/2006/relationships/notesSlide"/></Relationships>
</file>

<file path=ppt/slides/slide1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1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B6EF8BB4-E6BD-4837-9FB5-D5D1F861F0DD}">
                <a16:creationId xmlns:a16="http://schemas.microsoft.com/office/drawing/2010/main" id="{945F4950-D707-4AEF-99A6-47EDCF0F90F5}"/>
              </a:ext>
            </a:extLst>
          </p:cNvPr>
          <p:cNvSpPr/>
          <p:nvPr/>
        </p:nvSpPr>
        <p:spPr>
          <a:xfrm rot="0">
            <a:off x="-267185" y="2030997"/>
            <a:ext cx="12188952" cy="668487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9072"/>
              </a:lnSpc>
              <a:spcAft>
                <a:spcPts val="600"/>
              </a:spcAft>
              <a:buNone/>
            </a:pPr>
            <a:r>
              <a:rPr dirty="0" lang="en-US" sz="7200">
                <a:solidFill>
                  <a:srgbClr val="ffffff"/>
                </a:solidFill>
                <a:latin typeface="メイリオ"/>
              </a:rPr>
              <a:t>タイトル</a:t>
            </a:r>
            <a:endParaRPr dirty="0" lang="en-US" sz="7200">
              <a:solidFill>
                <a:srgbClr val="ffffff"/>
              </a:solidFill>
              <a:latin typeface="メイリオ"/>
            </a:endParaRPr>
          </a:p>
        </p:txBody>
      </p:sp>
      <p:sp>
        <p:nvSpPr>
          <p:cNvPr id="3" name="Object 3">
            <a:extLst>
              <a:ext uri="{17A1301E-B453-4487-B366-FC73A11E4DCA}">
                <a16:creationId xmlns:a16="http://schemas.microsoft.com/office/drawing/2010/main" id="{55BBBC27-527E-4BEA-B3FD-53C52896900E}"/>
              </a:ext>
            </a:extLst>
          </p:cNvPr>
          <p:cNvSpPr/>
          <p:nvPr/>
        </p:nvSpPr>
        <p:spPr>
          <a:xfrm rot="0">
            <a:off x="-492790" y="5049184"/>
            <a:ext cx="12960329" cy="307050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01"/>
              </a:lnSpc>
              <a:spcAft>
                <a:spcPts val="600"/>
              </a:spcAft>
              <a:buNone/>
            </a:pPr>
            <a:r>
              <a:rPr dirty="0" lang="en-US" sz="1400">
                <a:solidFill>
                  <a:srgbClr val="ffffff">
                    <a:alpha val="90000"/>
                  </a:srgbClr>
                </a:solidFill>
                <a:latin typeface="メイリオ"/>
              </a:rPr>
              <a:t>202</a:t>
            </a:r>
            <a:r>
              <a:rPr dirty="0" lang="en-US" sz="1400">
                <a:solidFill>
                  <a:srgbClr val="ffffff">
                    <a:alpha val="90000"/>
                  </a:srgbClr>
                </a:solidFill>
                <a:latin typeface="メイリオ"/>
              </a:rPr>
              <a:t>×</a:t>
            </a:r>
            <a:r>
              <a:rPr dirty="0" lang="en-US" sz="1400">
                <a:solidFill>
                  <a:srgbClr val="ffffff">
                    <a:alpha val="90000"/>
                  </a:srgbClr>
                </a:solidFill>
                <a:latin typeface="メイリオ"/>
              </a:rPr>
              <a:t>年</a:t>
            </a:r>
            <a:r>
              <a:rPr dirty="0" lang="en-US" sz="1400">
                <a:solidFill>
                  <a:srgbClr val="ffffff">
                    <a:alpha val="90000"/>
                  </a:srgbClr>
                </a:solidFill>
                <a:latin typeface="メイリオ"/>
              </a:rPr>
              <a:t>×</a:t>
            </a:r>
            <a:r>
              <a:rPr dirty="0" lang="en-US" sz="1400">
                <a:solidFill>
                  <a:srgbClr val="ffffff">
                    <a:alpha val="90000"/>
                  </a:srgbClr>
                </a:solidFill>
                <a:latin typeface="メイリオ"/>
              </a:rPr>
              <a:t>月</a:t>
            </a:r>
            <a:r>
              <a:rPr dirty="0" lang="en-US" sz="1400">
                <a:solidFill>
                  <a:srgbClr val="ffffff">
                    <a:alpha val="90000"/>
                  </a:srgbClr>
                </a:solidFill>
                <a:latin typeface="メイリオ"/>
              </a:rPr>
              <a:t>×</a:t>
            </a:r>
            <a:r>
              <a:rPr dirty="0" lang="en-US" sz="1400">
                <a:solidFill>
                  <a:srgbClr val="ffffff">
                    <a:alpha val="90000"/>
                  </a:srgbClr>
                </a:solidFill>
                <a:latin typeface="メイリオ"/>
              </a:rPr>
              <a:t>日</a:t>
            </a:r>
            <a:endParaRPr dirty="0" lang="en-US" sz="1400">
              <a:solidFill>
                <a:srgbClr val="ffffff">
                  <a:alpha val="90000"/>
                </a:srgbClr>
              </a:solidFill>
              <a:latin typeface="メイリオ"/>
            </a:endParaRPr>
          </a:p>
        </p:txBody>
      </p:sp>
      <p:sp>
        <p:nvSpPr>
          <p:cNvPr id="4" name="Object 4">
            <a:extLst>
              <a:ext uri="{88DC497D-CA2D-45FF-B015-9F251987B6D8}">
                <a16:creationId xmlns:a16="http://schemas.microsoft.com/office/drawing/2010/main" id="{E197B60A-75AA-4316-B436-330B98D64FBA}"/>
              </a:ext>
            </a:extLst>
          </p:cNvPr>
          <p:cNvSpPr/>
          <p:nvPr/>
        </p:nvSpPr>
        <p:spPr>
          <a:xfrm rot="0">
            <a:off x="-219573" y="3051606"/>
            <a:ext cx="12141339" cy="175216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2310"/>
              </a:lnSpc>
              <a:spcAft>
                <a:spcPts val="600"/>
              </a:spcAft>
              <a:buNone/>
            </a:pPr>
            <a:r>
              <a:rPr dirty="0" lang="en-US" sz="1700">
                <a:solidFill>
                  <a:srgbClr val="ffffff">
                    <a:alpha val="90000"/>
                  </a:srgbClr>
                </a:solidFill>
                <a:latin typeface="メイリオ"/>
              </a:rPr>
              <a:t>サブタイトル</a:t>
            </a:r>
            <a:endParaRPr dirty="0" lang="en-US" sz="1700">
              <a:solidFill>
                <a:srgbClr val="ffffff">
                  <a:alpha val="90000"/>
                </a:srgbClr>
              </a:solidFill>
              <a:latin typeface="メイリオ"/>
            </a:endParaRPr>
          </a:p>
        </p:txBody>
      </p:sp>
      <p:sp>
        <p:nvSpPr>
          <p:cNvPr id="5" name="Object 5">
            <a:extLst>
              <a:ext uri="{BE14629F-B28A-41BB-BD80-9D595E136748}">
                <a16:creationId xmlns:a16="http://schemas.microsoft.com/office/drawing/2010/main" id="{B5A63CB6-FC50-4EA6-813F-9A68EC890BB3}"/>
              </a:ext>
            </a:extLst>
          </p:cNvPr>
          <p:cNvSpPr/>
          <p:nvPr/>
        </p:nvSpPr>
        <p:spPr>
          <a:xfrm rot="0">
            <a:off x="5827289" y="5725842"/>
            <a:ext cx="729019" cy="279493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1512"/>
              </a:lnSpc>
              <a:spcAft>
                <a:spcPts val="600"/>
              </a:spcAft>
              <a:buNone/>
            </a:pPr>
            <a:r>
              <a:rPr dirty="0" lang="en-US" sz="1200">
                <a:solidFill>
                  <a:srgbClr val="ffffff"/>
                </a:solidFill>
                <a:latin typeface="メイリオ"/>
              </a:rPr>
              <a:t>氏名</a:t>
            </a:r>
            <a:endParaRPr dirty="0" lang="en-US" sz="1200">
              <a:solidFill>
                <a:srgbClr val="ffffff"/>
              </a:solidFill>
              <a:latin typeface="メイリオ"/>
            </a:endParaRPr>
          </a:p>
        </p:txBody>
      </p:sp>
      <p:sp>
        <p:nvSpPr>
          <p:cNvPr id="6" name="Object 6">
            <a:extLst>
              <a:ext uri="{B6D155BD-7CE7-4A6C-A2A1-F247258C54F3}">
                <a16:creationId xmlns:a16="http://schemas.microsoft.com/office/drawing/2010/main" id="{827FE04D-2BE9-48EC-8E61-42E4426E0F5A}"/>
              </a:ext>
            </a:extLst>
          </p:cNvPr>
          <p:cNvSpPr/>
          <p:nvPr/>
        </p:nvSpPr>
        <p:spPr>
          <a:xfrm rot="0">
            <a:off x="5175352" y="5401708"/>
            <a:ext cx="2458879" cy="25193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1470"/>
              </a:lnSpc>
              <a:spcAft>
                <a:spcPts val="600"/>
              </a:spcAft>
              <a:buNone/>
            </a:pPr>
            <a:r>
              <a:rPr dirty="0" err="1" lang="en-US" sz="1100">
                <a:solidFill>
                  <a:srgbClr val="ffffff">
                    <a:alpha val="90000"/>
                  </a:srgbClr>
                </a:solidFill>
                <a:latin typeface="メイリオ"/>
              </a:rPr>
              <a:t>株式会社</a:t>
            </a:r>
            <a:r>
              <a:rPr dirty="0" lang="ja-JP" sz="1100">
                <a:solidFill>
                  <a:srgbClr val="ffffff">
                    <a:alpha val="90000"/>
                  </a:srgbClr>
                </a:solidFill>
                <a:latin typeface="メイリオ"/>
              </a:rPr>
              <a:t>▲▲</a:t>
            </a:r>
            <a:r>
              <a:rPr dirty="0" lang="en-US" sz="1100">
                <a:solidFill>
                  <a:srgbClr val="ffffff">
                    <a:alpha val="90000"/>
                  </a:srgbClr>
                </a:solidFill>
                <a:latin typeface="メイリオ"/>
              </a:rPr>
              <a:t> </a:t>
            </a:r>
            <a:r>
              <a:rPr dirty="0" lang="ja-JP" sz="1100">
                <a:solidFill>
                  <a:srgbClr val="ffffff">
                    <a:alpha val="90000"/>
                  </a:srgbClr>
                </a:solidFill>
                <a:latin typeface="メイリオ"/>
              </a:rPr>
              <a:t>役職</a:t>
            </a:r>
            <a:r>
              <a:rPr dirty="0" lang="en-US" sz="1100">
                <a:solidFill>
                  <a:srgbClr val="ffffff">
                    <a:alpha val="90000"/>
                  </a:srgbClr>
                </a:solidFill>
                <a:latin typeface="メイリオ"/>
              </a:rPr>
              <a:t>/</a:t>
            </a:r>
            <a:r>
              <a:rPr dirty="0" lang="ja-JP" sz="1100">
                <a:solidFill>
                  <a:srgbClr val="ffffff">
                    <a:alpha val="90000"/>
                  </a:srgbClr>
                </a:solidFill>
                <a:latin typeface="メイリオ"/>
              </a:rPr>
              <a:t>部署</a:t>
            </a:r>
            <a:endParaRPr dirty="0" lang="ja-JP" sz="1100">
              <a:solidFill>
                <a:srgbClr val="ffffff">
                  <a:alpha val="90000"/>
                </a:srgbClr>
              </a:solidFill>
              <a:latin typeface="メイリオ"/>
            </a:endParaRPr>
          </a:p>
        </p:txBody>
      </p:sp>
      <p:sp>
        <p:nvSpPr>
          <p:cNvPr id="7" name="Object 3">
            <a:extLst>
              <a:ext uri="{2485589A-F657-469E-892A-6DF70E4AAD70}">
                <a16:creationId xmlns:a16="http://schemas.microsoft.com/office/drawing/2010/main" id="{3F9032D2-8DEA-4C36-9023-3D13F8FDC09D}"/>
              </a:ext>
            </a:extLst>
          </p:cNvPr>
          <p:cNvSpPr/>
          <p:nvPr/>
        </p:nvSpPr>
        <p:spPr>
          <a:xfrm rot="0">
            <a:off x="-4115938" y="856122"/>
            <a:ext cx="12188952" cy="148553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01"/>
              </a:lnSpc>
              <a:spcAft>
                <a:spcPts val="600"/>
              </a:spcAft>
              <a:buNone/>
            </a:pPr>
            <a:r>
              <a:rPr dirty="0" err="1" lang="en-US" sz="2800" u="sng">
                <a:solidFill>
                  <a:srgbClr val="ffffff">
                    <a:alpha val="90000"/>
                  </a:srgbClr>
                </a:solidFill>
                <a:latin typeface="メイリオ"/>
              </a:rPr>
              <a:t>株式会社〇〇</a:t>
            </a:r>
            <a:r>
              <a:rPr dirty="0" lang="en-US" sz="2800" u="sng">
                <a:solidFill>
                  <a:srgbClr val="ffffff">
                    <a:alpha val="90000"/>
                  </a:srgbClr>
                </a:solidFill>
                <a:latin typeface="メイリオ"/>
              </a:rPr>
              <a:t> 御中</a:t>
            </a:r>
            <a:endParaRPr dirty="0" lang="en-US" sz="2800" u="sng">
              <a:solidFill>
                <a:srgbClr val="ffffff">
                  <a:alpha val="90000"/>
                </a:srgbClr>
              </a:solidFill>
              <a:latin typeface="メイリオ"/>
            </a:endParaRPr>
          </a:p>
        </p:txBody>
      </p:sp>
    </p:spTree>
    <p:extLst>
      <p:ext uri="{7DD745FA-3E5E-42E6-BF43-016AA868E278}">
        <p14:creationId xmlns:p14="http://schemas.microsoft.com/office/powerpoint/2010/main" val="1723017074437"/>
      </p:ext>
    </p:extLst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8">
            <a:extLst>
              <a:ext uri="{68B1C548-8290-4A9D-9D95-5D44B5E33704}">
                <a16:creationId xmlns:a16="http://schemas.microsoft.com/office/drawing/2010/main" id="{44D05467-A681-4842-944A-CA1CE77A57FB}"/>
              </a:ext>
            </a:extLst>
          </p:cNvPr>
          <p:cNvGraphicFramePr>
            <a:graphicFrameLocks noGrp="true"/>
          </p:cNvGraphicFramePr>
          <p:nvPr/>
        </p:nvGraphicFramePr>
        <p:xfrm rot="0">
          <a:off x="811850" y="1439330"/>
          <a:ext cx="10400231" cy="4971832"/>
        </p:xfrm>
        <a:graphic>
          <a:graphicData uri="http://schemas.openxmlformats.org/drawingml/2006/table">
            <a:tbl>
              <a:tblPr bandRow="1" firstRow="1">
                <a:tableStyleId>{58BD1B35-FD01-48D1-BA2E-5E33C468E66F}</a:tableStyleId>
              </a:tblPr>
              <a:tblGrid>
                <a:gridCol w="1999716"/>
                <a:gridCol w="3200400"/>
                <a:gridCol w="2600058"/>
                <a:gridCol w="2600058"/>
              </a:tblGrid>
              <a:tr h="621479">
                <a:tc>
                  <a:txBody>
                    <a:bodyPr rtlCol="0"/>
                    <a:lstStyle/>
                    <a:p>
                      <a:pPr algn="l"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特徴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0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0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1479"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対応範囲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1479"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サポート体制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1479"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導入実績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1479"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搭載機能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1479"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最低契約期間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1479"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価格帯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1479"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bg1"/>
                          </a:solidFill>
                          <a:latin typeface="+mn-lt"/>
                        </a:rPr>
                        <a:t>その他</a:t>
                      </a:r>
                      <a:endParaRPr b="1" dirty="0" lang="ja-JP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b="1"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b="1"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/>
                      <a:r>
                        <a:rPr dirty="0" lang="ja-JP">
                          <a:solidFill>
                            <a:schemeClr val="tx1"/>
                          </a:solidFill>
                          <a:latin typeface="メイリオ"/>
                        </a:rPr>
                        <a:t/>
                      </a:r>
                      <a:endParaRPr dirty="0" lang="ja-JP">
                        <a:solidFill>
                          <a:schemeClr val="tx1"/>
                        </a:solidFill>
                        <a:latin typeface="メイリオ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テキスト ボックス 29">
            <a:extLst>
              <a:ext uri="{1EB70918-4983-4DE0-A9B6-5ADBFD468871}">
                <a16:creationId xmlns:a16="http://schemas.microsoft.com/office/drawing/2010/main" id="{B143AC5C-C1B3-470D-BE72-CDF1291487B7}"/>
              </a:ext>
            </a:extLst>
          </p:cNvPr>
          <p:cNvSpPr txBox="1"/>
          <p:nvPr/>
        </p:nvSpPr>
        <p:spPr>
          <a:xfrm rot="0">
            <a:off x="3093578" y="1054769"/>
            <a:ext cx="2367184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自社</a:t>
            </a:r>
            <a:r>
              <a:rPr dirty="0" lang="en-US"/>
              <a:t>or</a:t>
            </a:r>
            <a:r>
              <a:rPr dirty="0" lang="en-US"/>
              <a:t>サービスロゴ</a:t>
            </a:r>
            <a:endParaRPr dirty="0" lang="en-US"/>
          </a:p>
        </p:txBody>
      </p:sp>
      <p:sp>
        <p:nvSpPr>
          <p:cNvPr id="4" name="テキスト ボックス 30">
            <a:extLst>
              <a:ext uri="{9669D86F-6079-48FB-ABE6-974230CFCA78}">
                <a16:creationId xmlns:a16="http://schemas.microsoft.com/office/drawing/2010/main" id="{ACBD70AC-B447-42F6-BF1D-8DFECC6D95CA}"/>
              </a:ext>
            </a:extLst>
          </p:cNvPr>
          <p:cNvSpPr txBox="1"/>
          <p:nvPr/>
        </p:nvSpPr>
        <p:spPr>
          <a:xfrm rot="0">
            <a:off x="6597355" y="1054769"/>
            <a:ext cx="2367184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競合他社</a:t>
            </a:r>
            <a:r>
              <a:rPr dirty="0" lang="en-US"/>
              <a:t>A</a:t>
            </a:r>
            <a:endParaRPr dirty="0" lang="en-US"/>
          </a:p>
        </p:txBody>
      </p:sp>
      <p:sp>
        <p:nvSpPr>
          <p:cNvPr id="5" name="テキスト ボックス 31">
            <a:extLst>
              <a:ext uri="{1CEA5EA5-5812-4C6E-A613-E0FAB6F91331}">
                <a16:creationId xmlns:a16="http://schemas.microsoft.com/office/drawing/2010/main" id="{54B75681-703B-421A-83F4-923EC21CD278}"/>
              </a:ext>
            </a:extLst>
          </p:cNvPr>
          <p:cNvSpPr txBox="1"/>
          <p:nvPr/>
        </p:nvSpPr>
        <p:spPr>
          <a:xfrm rot="0">
            <a:off x="9178183" y="1054769"/>
            <a:ext cx="2367184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競合他社</a:t>
            </a:r>
            <a:r>
              <a:rPr dirty="0" lang="en-US"/>
              <a:t>B</a:t>
            </a:r>
            <a:endParaRPr dirty="0" lang="en-US"/>
          </a:p>
        </p:txBody>
      </p:sp>
      <p:sp>
        <p:nvSpPr>
          <p:cNvPr id="6" name="テキスト ボックス 32">
            <a:extLst>
              <a:ext uri="{F3AF75EA-1755-450B-8AF3-D143F41D58F9}">
                <a16:creationId xmlns:a16="http://schemas.microsoft.com/office/drawing/2010/main" id="{AF61B84B-E0DE-4A7F-AE2E-B9BDB2268206}"/>
              </a:ext>
            </a:extLst>
          </p:cNvPr>
          <p:cNvSpPr txBox="1"/>
          <p:nvPr/>
        </p:nvSpPr>
        <p:spPr>
          <a:xfrm rot="0">
            <a:off x="615297" y="487110"/>
            <a:ext cx="2854296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 sz="2800" u="sng">
                <a:latin typeface="メイリオ"/>
              </a:rPr>
              <a:t>競合比較</a:t>
            </a:r>
            <a:endParaRPr b="1" dirty="0" lang="ja-JP" sz="2800" u="sng">
              <a:latin typeface="メイリオ"/>
            </a:endParaRPr>
          </a:p>
        </p:txBody>
      </p:sp>
    </p:spTree>
    <p:extLst>
      <p:ext uri="{3E32AC40-C213-4D75-8287-0F09A0693486}">
        <p14:creationId xmlns:p14="http://schemas.microsoft.com/office/powerpoint/2010/main" val="1723017074467"/>
      </p:ext>
    </p:extLst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2FAB110A-2268-4710-A7F4-5ABFFC533107}">
                <a16:creationId xmlns:a16="http://schemas.microsoft.com/office/drawing/2010/main" id="{B261FAED-A6E4-412C-BB6E-1D0EE2EAA5D5}"/>
              </a:ext>
            </a:extLst>
          </p:cNvPr>
          <p:cNvSpPr/>
          <p:nvPr/>
        </p:nvSpPr>
        <p:spPr>
          <a:xfrm rot="0">
            <a:off x="95226" y="605161"/>
            <a:ext cx="1199850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dirty="0" lang="en-US" sz="3200">
                <a:solidFill>
                  <a:srgbClr val="2a2921"/>
                </a:solidFill>
                <a:latin typeface="メイリオ"/>
              </a:rPr>
              <a:t>事例一覧</a:t>
            </a:r>
            <a:endParaRPr dirty="0" lang="en-US" sz="32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3" name="Object 3">
            <a:extLst>
              <a:ext uri="{8B482FB0-11E8-4C76-B8F5-9AD02AD7E478}">
                <a16:creationId xmlns:a16="http://schemas.microsoft.com/office/drawing/2010/main" id="{81E3A50E-3163-4D20-B924-A7FEC069CB1A}"/>
              </a:ext>
            </a:extLst>
          </p:cNvPr>
          <p:cNvSpPr/>
          <p:nvPr/>
        </p:nvSpPr>
        <p:spPr>
          <a:xfrm rot="0">
            <a:off x="1137813" y="3539990"/>
            <a:ext cx="4189951" cy="15521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dirty="0" lang="en-US" sz="1400">
                <a:solidFill>
                  <a:srgbClr val="2a2921"/>
                </a:solidFill>
                <a:latin typeface="メイリオ"/>
              </a:rPr>
              <a:t>株式会社〇〇様</a:t>
            </a:r>
            <a:endParaRPr dirty="0" lang="en-US" sz="14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4" name="Object 4">
            <a:extLst>
              <a:ext uri="{D56F9B5C-BD6A-499D-85D2-3471F0C230AF}">
                <a16:creationId xmlns:a16="http://schemas.microsoft.com/office/drawing/2010/main" id="{3C3CE5AF-84E3-4A2E-BFBB-BBB78DF3197A}"/>
              </a:ext>
            </a:extLst>
          </p:cNvPr>
          <p:cNvSpPr/>
          <p:nvPr/>
        </p:nvSpPr>
        <p:spPr>
          <a:xfrm rot="0">
            <a:off x="1137813" y="3857094"/>
            <a:ext cx="4189951" cy="13522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200">
                <a:solidFill>
                  <a:srgbClr val="5a5a4c"/>
                </a:solidFill>
                <a:latin typeface="メイリオ"/>
              </a:rPr>
              <a:t>事例の内容を記載</a:t>
            </a:r>
            <a:endParaRPr dirty="0" lang="en-US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5" name="Object 6">
            <a:extLst>
              <a:ext uri="{76A1AED1-F902-47A5-8052-32A2968EF890}">
                <a16:creationId xmlns:a16="http://schemas.microsoft.com/office/drawing/2010/main" id="{19D7BB50-E69E-4464-B66F-1B1B29278BA0}"/>
              </a:ext>
            </a:extLst>
          </p:cNvPr>
          <p:cNvSpPr/>
          <p:nvPr/>
        </p:nvSpPr>
        <p:spPr>
          <a:xfrm rot="0">
            <a:off x="6597421" y="3539275"/>
            <a:ext cx="4189951" cy="15521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dirty="0" lang="en-US" sz="1400">
                <a:solidFill>
                  <a:srgbClr val="2a2921"/>
                </a:solidFill>
                <a:latin typeface="メイリオ"/>
              </a:rPr>
              <a:t>株式会社〇〇様</a:t>
            </a:r>
            <a:endParaRPr dirty="0" lang="en-US" sz="14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6" name="Object 7">
            <a:extLst>
              <a:ext uri="{B792C4FC-A98C-42D6-BFCB-595F2DB220CF}">
                <a16:creationId xmlns:a16="http://schemas.microsoft.com/office/drawing/2010/main" id="{BE028E9C-6CAA-4938-80DD-24160C76DC60}"/>
              </a:ext>
            </a:extLst>
          </p:cNvPr>
          <p:cNvSpPr/>
          <p:nvPr/>
        </p:nvSpPr>
        <p:spPr>
          <a:xfrm rot="0">
            <a:off x="6597421" y="3856379"/>
            <a:ext cx="4189951" cy="13522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200">
                <a:solidFill>
                  <a:srgbClr val="5a5a4c"/>
                </a:solidFill>
                <a:latin typeface="メイリオ"/>
              </a:rPr>
              <a:t>事例の内容記載</a:t>
            </a:r>
            <a:endParaRPr dirty="0" lang="en-US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7" name="テキスト ボックス 11">
            <a:extLst>
              <a:ext uri="{D09D818F-19FC-451B-81E9-339B4FD2EBBD}">
                <a16:creationId xmlns:a16="http://schemas.microsoft.com/office/drawing/2010/main" id="{B838D72D-3171-46C6-940B-48B2C8F5F16F}"/>
              </a:ext>
            </a:extLst>
          </p:cNvPr>
          <p:cNvSpPr txBox="1"/>
          <p:nvPr/>
        </p:nvSpPr>
        <p:spPr>
          <a:xfrm rot="0">
            <a:off x="1889645" y="2003110"/>
            <a:ext cx="2921637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ja-JP">
                <a:latin typeface="メイリオ"/>
              </a:rPr>
              <a:t>企業ロゴ・画像を添付</a:t>
            </a:r>
            <a:endParaRPr dirty="0" lang="ja-JP">
              <a:latin typeface="メイリオ"/>
            </a:endParaRPr>
          </a:p>
        </p:txBody>
      </p:sp>
      <p:sp>
        <p:nvSpPr>
          <p:cNvPr id="8" name="テキスト ボックス 14">
            <a:extLst>
              <a:ext uri="{88AD853E-A1BA-41C5-A75D-AFFBEE4F0E1D}">
                <a16:creationId xmlns:a16="http://schemas.microsoft.com/office/drawing/2010/main" id="{CA467B0E-4C1A-4E08-B5BD-31255AE934E3}"/>
              </a:ext>
            </a:extLst>
          </p:cNvPr>
          <p:cNvSpPr txBox="1"/>
          <p:nvPr/>
        </p:nvSpPr>
        <p:spPr>
          <a:xfrm rot="0">
            <a:off x="7231578" y="2002395"/>
            <a:ext cx="2921637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ja-JP">
                <a:latin typeface="メイリオ"/>
              </a:rPr>
              <a:t>企業ロゴ・画像を添付</a:t>
            </a:r>
            <a:endParaRPr dirty="0" lang="ja-JP">
              <a:latin typeface="メイリオ"/>
            </a:endParaRPr>
          </a:p>
        </p:txBody>
      </p:sp>
      <p:sp>
        <p:nvSpPr>
          <p:cNvPr id="9" name="テキスト ボックス 15">
            <a:extLst>
              <a:ext uri="{F9447D0A-FB94-4874-988B-54AB9413AF57}">
                <a16:creationId xmlns:a16="http://schemas.microsoft.com/office/drawing/2010/main" id="{8A432ED5-4513-4BD9-A436-CF1A36D64B50}"/>
              </a:ext>
            </a:extLst>
          </p:cNvPr>
          <p:cNvSpPr txBox="1"/>
          <p:nvPr/>
        </p:nvSpPr>
        <p:spPr>
          <a:xfrm rot="0">
            <a:off x="2097325" y="5124765"/>
            <a:ext cx="8690049" cy="9233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 u="sng">
                <a:latin typeface="メイリオ"/>
              </a:rPr>
              <a:t>他の事例</a:t>
            </a:r>
          </a:p>
          <a:p>
            <a:pPr/>
            <a:r>
              <a:rPr dirty="0" lang="ja-JP">
                <a:latin typeface="メイリオ"/>
              </a:rPr>
              <a:t>・○○業界の</a:t>
            </a:r>
            <a:r>
              <a:rPr dirty="0" lang="en-US">
                <a:latin typeface="メイリオ"/>
              </a:rPr>
              <a:t>××</a:t>
            </a:r>
            <a:r>
              <a:rPr dirty="0" lang="ja-JP">
                <a:latin typeface="メイリオ"/>
              </a:rPr>
              <a:t>事例　</a:t>
            </a:r>
            <a:r>
              <a:rPr b="1" dirty="0" lang="ja-JP">
                <a:solidFill>
                  <a:schemeClr val="accent2">
                    <a:lumMod val="75000"/>
                  </a:schemeClr>
                </a:solidFill>
                <a:latin typeface="メイリオ"/>
              </a:rPr>
              <a:t>導入により～～～の効果</a:t>
            </a:r>
          </a:p>
          <a:p>
            <a:pPr/>
            <a:r>
              <a:rPr dirty="0" lang="ja-JP">
                <a:latin typeface="メイリオ"/>
              </a:rPr>
              <a:t>・△△業界の□□事例　</a:t>
            </a:r>
            <a:r>
              <a:rPr b="1" dirty="0" lang="ja-JP">
                <a:solidFill>
                  <a:schemeClr val="accent2">
                    <a:lumMod val="75000"/>
                  </a:schemeClr>
                </a:solidFill>
                <a:latin typeface="メイリオ"/>
              </a:rPr>
              <a:t>○○の成果が倍増し</a:t>
            </a:r>
            <a:r>
              <a:rPr b="1" dirty="0" lang="en-US">
                <a:solidFill>
                  <a:schemeClr val="accent2">
                    <a:lumMod val="75000"/>
                  </a:schemeClr>
                </a:solidFill>
                <a:latin typeface="メイリオ"/>
              </a:rPr>
              <a:t>××</a:t>
            </a:r>
            <a:r>
              <a:rPr b="1" dirty="0" lang="ja-JP">
                <a:solidFill>
                  <a:schemeClr val="accent2">
                    <a:lumMod val="75000"/>
                  </a:schemeClr>
                </a:solidFill>
                <a:latin typeface="メイリオ"/>
              </a:rPr>
              <a:t>を達成</a:t>
            </a:r>
            <a:endParaRPr b="1" dirty="0" lang="ja-JP">
              <a:solidFill>
                <a:schemeClr val="accent2">
                  <a:lumMod val="75000"/>
                </a:schemeClr>
              </a:solidFill>
              <a:latin typeface="メイリオ"/>
            </a:endParaRPr>
          </a:p>
        </p:txBody>
      </p:sp>
    </p:spTree>
    <p:extLst>
      <p:ext uri="{7525A727-1DD3-4448-B4E7-CEFD975E82E5}">
        <p14:creationId xmlns:p14="http://schemas.microsoft.com/office/powerpoint/2010/main" val="1723017074470"/>
      </p:ext>
    </p:extLst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18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>
            <a:extLst>
              <a:ext uri="{5CEFA6FB-16F7-4327-BF85-FA8FF47211C2}">
                <a16:creationId xmlns:a16="http://schemas.microsoft.com/office/drawing/2010/main" id="{5AE8DA6F-1BA1-406E-BE0A-67634E8CF29E}"/>
              </a:ext>
            </a:extLst>
          </p:cNvPr>
          <p:cNvSpPr/>
          <p:nvPr/>
        </p:nvSpPr>
        <p:spPr>
          <a:xfrm rot="0">
            <a:off x="1888810" y="2084501"/>
            <a:ext cx="2674246" cy="175216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079"/>
              </a:lnSpc>
              <a:spcAft>
                <a:spcPts val="600"/>
              </a:spcAft>
              <a:buNone/>
            </a:pPr>
            <a:r>
              <a:rPr b="1" dirty="0" lang="en-US" sz="1700">
                <a:solidFill>
                  <a:srgbClr val="c00000"/>
                </a:solidFill>
                <a:latin typeface="メイリオ"/>
              </a:rPr>
              <a:t>プラン①</a:t>
            </a:r>
            <a:endParaRPr b="1" dirty="0" lang="en-US" sz="1700">
              <a:solidFill>
                <a:srgbClr val="c00000"/>
              </a:solidFill>
              <a:latin typeface="メイリオ"/>
            </a:endParaRPr>
          </a:p>
        </p:txBody>
      </p:sp>
      <p:sp>
        <p:nvSpPr>
          <p:cNvPr id="3" name="Object 4">
            <a:extLst>
              <a:ext uri="{02CC118F-D201-4D0A-A775-6B68FEF2A8BB}">
                <a16:creationId xmlns:a16="http://schemas.microsoft.com/office/drawing/2010/main" id="{5ED5DDA8-9E73-4C67-8068-14B82638A14E}"/>
              </a:ext>
            </a:extLst>
          </p:cNvPr>
          <p:cNvSpPr/>
          <p:nvPr/>
        </p:nvSpPr>
        <p:spPr>
          <a:xfrm rot="0">
            <a:off x="1888810" y="2516828"/>
            <a:ext cx="2454102" cy="2740610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200">
                <a:solidFill>
                  <a:srgbClr val="5a5a4c"/>
                </a:solidFill>
                <a:latin typeface="メイリオ"/>
              </a:rPr>
              <a:t>料金についての説明記載</a:t>
            </a:r>
            <a:endParaRPr dirty="0" lang="en-US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4" name="Object 5">
            <a:extLst>
              <a:ext uri="{402CEBF9-D05F-428E-B04F-1A11906C88A6}">
                <a16:creationId xmlns:a16="http://schemas.microsoft.com/office/drawing/2010/main" id="{D59A7F41-AFBC-43A9-8CA5-AC71A41C5065}"/>
              </a:ext>
            </a:extLst>
          </p:cNvPr>
          <p:cNvSpPr/>
          <p:nvPr/>
        </p:nvSpPr>
        <p:spPr>
          <a:xfrm rot="0">
            <a:off x="1603132" y="1827391"/>
            <a:ext cx="2888098" cy="3715725"/>
          </a:xfrm>
          <a:prstGeom prst="rect">
            <a:avLst/>
          </a:prstGeom>
          <a:noFill/>
          <a:ln cap="flat" w="57150">
            <a:solidFill>
              <a:schemeClr val="accent2"/>
            </a:solidFill>
            <a:prstDash val="solid"/>
            <a:round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chemeClr val="accent1"/>
          </a:effectRef>
          <a:fontRef idx="minor">
            <a:schemeClr val="accent2"/>
          </a:fontRef>
        </p:style>
      </p:sp>
      <p:sp>
        <p:nvSpPr>
          <p:cNvPr id="5" name="Object 6">
            <a:extLst>
              <a:ext uri="{F11EA183-2890-4615-BAA1-331B04CC185C}">
                <a16:creationId xmlns:a16="http://schemas.microsoft.com/office/drawing/2010/main" id="{981C41DC-07DB-49AF-B4BC-57FA1EAF614C}"/>
              </a:ext>
            </a:extLst>
          </p:cNvPr>
          <p:cNvSpPr/>
          <p:nvPr/>
        </p:nvSpPr>
        <p:spPr>
          <a:xfrm rot="0">
            <a:off x="5010945" y="2089944"/>
            <a:ext cx="2674246" cy="175216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079"/>
              </a:lnSpc>
              <a:spcAft>
                <a:spcPts val="600"/>
              </a:spcAft>
              <a:buNone/>
            </a:pPr>
            <a:r>
              <a:rPr b="1" dirty="0" lang="en-US" sz="1700">
                <a:solidFill>
                  <a:srgbClr val="c00000"/>
                </a:solidFill>
                <a:latin typeface="メイリオ"/>
              </a:rPr>
              <a:t>プラン②</a:t>
            </a:r>
            <a:endParaRPr b="1" dirty="0" lang="en-US" sz="1700">
              <a:solidFill>
                <a:srgbClr val="c00000"/>
              </a:solidFill>
              <a:latin typeface="メイリオ"/>
            </a:endParaRPr>
          </a:p>
        </p:txBody>
      </p:sp>
      <p:sp>
        <p:nvSpPr>
          <p:cNvPr id="6" name="Object 7">
            <a:extLst>
              <a:ext uri="{F20BF48F-28B9-4DE0-AC4C-F0F567BB9904}">
                <a16:creationId xmlns:a16="http://schemas.microsoft.com/office/drawing/2010/main" id="{EFD26D03-D23A-4420-83D4-8B682F2FB5BA}"/>
              </a:ext>
            </a:extLst>
          </p:cNvPr>
          <p:cNvSpPr/>
          <p:nvPr/>
        </p:nvSpPr>
        <p:spPr>
          <a:xfrm rot="0">
            <a:off x="5010945" y="2522269"/>
            <a:ext cx="2454102" cy="2740610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200">
                <a:solidFill>
                  <a:srgbClr val="5a5a4c"/>
                </a:solidFill>
                <a:latin typeface="メイリオ"/>
              </a:rPr>
              <a:t>料金についての説明記載</a:t>
            </a:r>
            <a:endParaRPr dirty="0" lang="en-US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7" name="Object 8">
            <a:extLst>
              <a:ext uri="{80A96283-2FE0-4A99-B202-F7EF92A50B16}">
                <a16:creationId xmlns:a16="http://schemas.microsoft.com/office/drawing/2010/main" id="{890270C8-29D2-428D-9F15-0CA702010ADC}"/>
              </a:ext>
            </a:extLst>
          </p:cNvPr>
          <p:cNvSpPr/>
          <p:nvPr/>
        </p:nvSpPr>
        <p:spPr>
          <a:xfrm rot="0">
            <a:off x="4725267" y="1832832"/>
            <a:ext cx="2888098" cy="3715725"/>
          </a:xfrm>
          <a:prstGeom prst="rect">
            <a:avLst/>
          </a:prstGeom>
          <a:noFill/>
          <a:ln cap="flat" w="57150">
            <a:solidFill>
              <a:schemeClr val="accent2"/>
            </a:solidFill>
            <a:prstDash val="solid"/>
            <a:round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chemeClr val="accent1"/>
          </a:effectRef>
          <a:fontRef idx="minor">
            <a:schemeClr val="accent2"/>
          </a:fontRef>
        </p:style>
      </p:sp>
      <p:sp>
        <p:nvSpPr>
          <p:cNvPr id="8" name="Object 9">
            <a:extLst>
              <a:ext uri="{3E771E0C-9289-480D-9BBB-0FEBF7D35173}">
                <a16:creationId xmlns:a16="http://schemas.microsoft.com/office/drawing/2010/main" id="{B296A6F6-C0F0-4CC6-B4A5-F04F177F68B7}"/>
              </a:ext>
            </a:extLst>
          </p:cNvPr>
          <p:cNvSpPr/>
          <p:nvPr/>
        </p:nvSpPr>
        <p:spPr>
          <a:xfrm rot="0">
            <a:off x="8134765" y="2084501"/>
            <a:ext cx="2674246" cy="175216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079"/>
              </a:lnSpc>
              <a:spcAft>
                <a:spcPts val="600"/>
              </a:spcAft>
              <a:buNone/>
            </a:pPr>
            <a:r>
              <a:rPr b="1" dirty="0" lang="en-US" sz="1700">
                <a:solidFill>
                  <a:srgbClr val="c00000"/>
                </a:solidFill>
                <a:latin typeface="メイリオ"/>
              </a:rPr>
              <a:t>プラン③</a:t>
            </a:r>
            <a:endParaRPr b="1" dirty="0" lang="en-US" sz="1700">
              <a:solidFill>
                <a:srgbClr val="c00000"/>
              </a:solidFill>
              <a:latin typeface="メイリオ"/>
            </a:endParaRPr>
          </a:p>
        </p:txBody>
      </p:sp>
      <p:sp>
        <p:nvSpPr>
          <p:cNvPr id="9" name="Object 10">
            <a:extLst>
              <a:ext uri="{92B1D994-8BD0-4DEB-AAF2-840F1D253E53}">
                <a16:creationId xmlns:a16="http://schemas.microsoft.com/office/drawing/2010/main" id="{0B878934-8192-4143-ADA4-D1ACE7910545}"/>
              </a:ext>
            </a:extLst>
          </p:cNvPr>
          <p:cNvSpPr/>
          <p:nvPr/>
        </p:nvSpPr>
        <p:spPr>
          <a:xfrm rot="0">
            <a:off x="8134765" y="2516828"/>
            <a:ext cx="2454102" cy="2740610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200">
                <a:solidFill>
                  <a:srgbClr val="5a5a4c"/>
                </a:solidFill>
                <a:latin typeface="メイリオ"/>
              </a:rPr>
              <a:t>料金についての説明記載</a:t>
            </a:r>
            <a:endParaRPr dirty="0" lang="en-US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10" name="Object 11">
            <a:extLst>
              <a:ext uri="{CF7AC5FD-B823-46B3-B4CD-48D8B01DE99C}">
                <a16:creationId xmlns:a16="http://schemas.microsoft.com/office/drawing/2010/main" id="{7E4B005F-3211-4FEC-B9CF-D589F41E66EF}"/>
              </a:ext>
            </a:extLst>
          </p:cNvPr>
          <p:cNvSpPr/>
          <p:nvPr/>
        </p:nvSpPr>
        <p:spPr>
          <a:xfrm rot="0">
            <a:off x="7849087" y="1827391"/>
            <a:ext cx="2888098" cy="3715725"/>
          </a:xfrm>
          <a:prstGeom prst="rect">
            <a:avLst/>
          </a:prstGeom>
          <a:noFill/>
          <a:ln cap="flat" w="57150">
            <a:solidFill>
              <a:schemeClr val="accent2"/>
            </a:solidFill>
            <a:prstDash val="solid"/>
            <a:round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chemeClr val="accent1"/>
          </a:effectRef>
          <a:fontRef idx="minor">
            <a:schemeClr val="accent2"/>
          </a:fontRef>
        </p:style>
      </p:sp>
      <p:sp>
        <p:nvSpPr>
          <p:cNvPr id="11" name="Object 12">
            <a:extLst>
              <a:ext uri="{6D608375-5939-4C2E-B80C-060C2DB9A695}">
                <a16:creationId xmlns:a16="http://schemas.microsoft.com/office/drawing/2010/main" id="{0AADA852-6B43-4B1B-97E9-42A449E8831B}"/>
              </a:ext>
            </a:extLst>
          </p:cNvPr>
          <p:cNvSpPr/>
          <p:nvPr/>
        </p:nvSpPr>
        <p:spPr>
          <a:xfrm rot="0">
            <a:off x="4725267" y="802923"/>
            <a:ext cx="2671400" cy="221877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2741"/>
              </a:lnSpc>
              <a:spcAft>
                <a:spcPts val="600"/>
              </a:spcAft>
              <a:buNone/>
            </a:pPr>
            <a:r>
              <a:rPr dirty="0" lang="en-US" sz="3200">
                <a:solidFill>
                  <a:srgbClr val="2a2921"/>
                </a:solidFill>
                <a:latin typeface="メイリオ"/>
              </a:rPr>
              <a:t>料金体系</a:t>
            </a:r>
            <a:endParaRPr dirty="0" lang="en-US" sz="3200">
              <a:solidFill>
                <a:srgbClr val="2a2921"/>
              </a:solidFill>
              <a:latin typeface="メイリオ"/>
            </a:endParaRPr>
          </a:p>
        </p:txBody>
      </p:sp>
    </p:spTree>
    <p:extLst>
      <p:ext uri="{4C5EA345-851B-46B8-8C52-3F3380E66606}">
        <p14:creationId xmlns:p14="http://schemas.microsoft.com/office/powerpoint/2010/main" val="1723017074474"/>
      </p:ext>
    </p:extLst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7BA67E33-8709-4FB9-B7AD-D4F965900032}">
                <a16:creationId xmlns:a16="http://schemas.microsoft.com/office/drawing/2010/main" id="{498770B0-3467-4F82-B032-ECEAACA0543F}"/>
              </a:ext>
            </a:extLst>
          </p:cNvPr>
          <p:cNvSpPr/>
          <p:nvPr/>
        </p:nvSpPr>
        <p:spPr>
          <a:xfrm rot="0">
            <a:off x="95226" y="447563"/>
            <a:ext cx="1199850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</a:pPr>
            <a:r>
              <a:rPr dirty="0" lang="ja-JP" sz="3600">
                <a:solidFill>
                  <a:srgbClr val="2a2921"/>
                </a:solidFill>
                <a:latin typeface="メイリオ"/>
              </a:rPr>
              <a:t>解決までのマイルストーン</a:t>
            </a:r>
            <a:endParaRPr dirty="0" lang="ja-JP" sz="36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3" name="矢印: 五方向 12">
            <a:extLst>
              <a:ext uri="{D46B918C-C2B5-403E-BC82-1D2692F6288F}">
                <a16:creationId xmlns:a16="http://schemas.microsoft.com/office/drawing/2010/main" id="{DA3B70A4-5074-4D05-A161-A67B9F5DE947}"/>
              </a:ext>
            </a:extLst>
          </p:cNvPr>
          <p:cNvSpPr/>
          <p:nvPr/>
        </p:nvSpPr>
        <p:spPr>
          <a:xfrm rot="0">
            <a:off x="893618" y="3157396"/>
            <a:ext cx="3377045" cy="1028702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ja-JP">
                <a:latin typeface="メイリオ"/>
              </a:rPr>
              <a:t>段階①</a:t>
            </a:r>
            <a:endParaRPr dirty="0" lang="ja-JP">
              <a:latin typeface="メイリオ"/>
            </a:endParaRPr>
          </a:p>
        </p:txBody>
      </p:sp>
      <p:sp>
        <p:nvSpPr>
          <p:cNvPr id="4" name="矢印: 五方向 13">
            <a:extLst>
              <a:ext uri="{83631D5F-36F2-4813-9D00-BCE420AEE793}">
                <a16:creationId xmlns:a16="http://schemas.microsoft.com/office/drawing/2010/main" id="{4EB0E406-16EF-4435-B9DE-17812EEA3095}"/>
              </a:ext>
            </a:extLst>
          </p:cNvPr>
          <p:cNvSpPr/>
          <p:nvPr/>
        </p:nvSpPr>
        <p:spPr>
          <a:xfrm rot="0">
            <a:off x="4462896" y="3157396"/>
            <a:ext cx="3377045" cy="1028702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ja-JP">
                <a:latin typeface="メイリオ"/>
              </a:rPr>
              <a:t>段階②</a:t>
            </a:r>
            <a:endParaRPr dirty="0" lang="ja-JP">
              <a:latin typeface="メイリオ"/>
            </a:endParaRPr>
          </a:p>
        </p:txBody>
      </p:sp>
      <p:sp>
        <p:nvSpPr>
          <p:cNvPr id="5" name="矢印: 五方向 14">
            <a:extLst>
              <a:ext uri="{3F88CBBD-961A-4744-B47B-6140A63738BC}">
                <a16:creationId xmlns:a16="http://schemas.microsoft.com/office/drawing/2010/main" id="{318FE89A-9296-4BA6-89D2-C07622807DA3}"/>
              </a:ext>
            </a:extLst>
          </p:cNvPr>
          <p:cNvSpPr/>
          <p:nvPr/>
        </p:nvSpPr>
        <p:spPr>
          <a:xfrm rot="0">
            <a:off x="8032172" y="3157396"/>
            <a:ext cx="3377045" cy="1028702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ja-JP">
                <a:latin typeface="メイリオ"/>
              </a:rPr>
              <a:t>段階③</a:t>
            </a:r>
            <a:endParaRPr dirty="0" lang="ja-JP">
              <a:latin typeface="メイリオ"/>
            </a:endParaRPr>
          </a:p>
        </p:txBody>
      </p:sp>
      <p:sp>
        <p:nvSpPr>
          <p:cNvPr id="6" name="テキスト ボックス 15">
            <a:extLst>
              <a:ext uri="{21F43F89-6BE6-4672-B8B4-433036ADBC38}">
                <a16:creationId xmlns:a16="http://schemas.microsoft.com/office/drawing/2010/main" id="{10086DAD-2C03-4368-8EE5-94054943A143}"/>
              </a:ext>
            </a:extLst>
          </p:cNvPr>
          <p:cNvSpPr txBox="1"/>
          <p:nvPr/>
        </p:nvSpPr>
        <p:spPr>
          <a:xfrm rot="0">
            <a:off x="893619" y="4626321"/>
            <a:ext cx="3123446" cy="9233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●実施内容</a:t>
            </a:r>
          </a:p>
          <a:p>
            <a:pPr/>
            <a:r>
              <a:rPr dirty="0" lang="en-US"/>
              <a:t>●</a:t>
            </a:r>
          </a:p>
          <a:p>
            <a:pPr/>
            <a:r>
              <a:rPr dirty="0" lang="en-US"/>
              <a:t>●</a:t>
            </a:r>
            <a:endParaRPr dirty="0" lang="en-US"/>
          </a:p>
        </p:txBody>
      </p:sp>
      <p:sp>
        <p:nvSpPr>
          <p:cNvPr id="7" name="テキスト ボックス 16">
            <a:extLst>
              <a:ext uri="{BF510733-B7CE-40F3-B162-A5103ACBB3DC}">
                <a16:creationId xmlns:a16="http://schemas.microsoft.com/office/drawing/2010/main" id="{8380405F-3AAF-4881-B4FF-CF47BC97E9C7}"/>
              </a:ext>
            </a:extLst>
          </p:cNvPr>
          <p:cNvSpPr txBox="1"/>
          <p:nvPr/>
        </p:nvSpPr>
        <p:spPr>
          <a:xfrm rot="0">
            <a:off x="4462896" y="4626321"/>
            <a:ext cx="3123446" cy="9233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●実施内容</a:t>
            </a:r>
          </a:p>
          <a:p>
            <a:pPr/>
            <a:r>
              <a:rPr dirty="0" lang="en-US"/>
              <a:t>●</a:t>
            </a:r>
          </a:p>
          <a:p>
            <a:pPr/>
            <a:r>
              <a:rPr dirty="0" lang="en-US"/>
              <a:t>●</a:t>
            </a:r>
            <a:endParaRPr dirty="0" lang="en-US"/>
          </a:p>
        </p:txBody>
      </p:sp>
      <p:sp>
        <p:nvSpPr>
          <p:cNvPr id="8" name="テキスト ボックス 17">
            <a:extLst>
              <a:ext uri="{C96C2457-62F5-4E6F-8CF0-1BAFB7A59BC7}">
                <a16:creationId xmlns:a16="http://schemas.microsoft.com/office/drawing/2010/main" id="{617A609A-04D1-45A5-8D1E-90CC8CC5446D}"/>
              </a:ext>
            </a:extLst>
          </p:cNvPr>
          <p:cNvSpPr txBox="1"/>
          <p:nvPr/>
        </p:nvSpPr>
        <p:spPr>
          <a:xfrm rot="0">
            <a:off x="8032172" y="4626321"/>
            <a:ext cx="3123446" cy="9233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●実施内容</a:t>
            </a:r>
          </a:p>
          <a:p>
            <a:pPr/>
            <a:r>
              <a:rPr dirty="0" lang="en-US"/>
              <a:t>●</a:t>
            </a:r>
          </a:p>
          <a:p>
            <a:pPr/>
            <a:r>
              <a:rPr dirty="0" lang="en-US"/>
              <a:t>●</a:t>
            </a:r>
            <a:endParaRPr dirty="0" lang="en-US"/>
          </a:p>
        </p:txBody>
      </p:sp>
      <p:cxnSp>
        <p:nvCxnSpPr>
          <p:cNvPr id="9" name="直線コネクタ 19">
            <a:extLst>
              <a:ext uri="{36F33FE7-370B-4455-9CE9-8605E5B5602B}">
                <a16:creationId xmlns:a16="http://schemas.microsoft.com/office/drawing/2010/main" id="{E299D3D0-AAD0-4C5A-B975-D41495464434}"/>
              </a:ext>
            </a:extLst>
          </p:cNvPr>
          <p:cNvCxnSpPr/>
          <p:nvPr/>
        </p:nvCxnSpPr>
        <p:spPr>
          <a:xfrm rot="0">
            <a:off x="893619" y="2987079"/>
            <a:ext cx="1042321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24">
            <a:extLst>
              <a:ext uri="{8957F2E8-9D9D-43E2-BBE4-8C7FC162C37D}">
                <a16:creationId xmlns:a16="http://schemas.microsoft.com/office/drawing/2010/main" id="{46F541E3-61FD-443B-93EE-A87496468212}"/>
              </a:ext>
            </a:extLst>
          </p:cNvPr>
          <p:cNvSpPr txBox="1"/>
          <p:nvPr/>
        </p:nvSpPr>
        <p:spPr>
          <a:xfrm rot="0">
            <a:off x="1149791" y="2353901"/>
            <a:ext cx="243538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期間</a:t>
            </a:r>
            <a:r>
              <a:rPr dirty="0" lang="en-US"/>
              <a:t>/</a:t>
            </a:r>
            <a:r>
              <a:rPr dirty="0" lang="en-US"/>
              <a:t>予定日程</a:t>
            </a:r>
            <a:endParaRPr dirty="0" lang="en-US"/>
          </a:p>
        </p:txBody>
      </p:sp>
      <p:sp>
        <p:nvSpPr>
          <p:cNvPr id="11" name="テキスト ボックス 25">
            <a:extLst>
              <a:ext uri="{E7179B57-2284-4D8A-8178-6994DC2E15AF}">
                <a16:creationId xmlns:a16="http://schemas.microsoft.com/office/drawing/2010/main" id="{397ABEA1-78E5-4EB8-814A-55426DEB2F19}"/>
              </a:ext>
            </a:extLst>
          </p:cNvPr>
          <p:cNvSpPr txBox="1"/>
          <p:nvPr/>
        </p:nvSpPr>
        <p:spPr>
          <a:xfrm rot="0">
            <a:off x="4462896" y="2338626"/>
            <a:ext cx="243538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期間</a:t>
            </a:r>
            <a:r>
              <a:rPr dirty="0" lang="en-US"/>
              <a:t>/</a:t>
            </a:r>
            <a:r>
              <a:rPr dirty="0" lang="en-US"/>
              <a:t>予定日程</a:t>
            </a:r>
            <a:endParaRPr dirty="0" lang="en-US"/>
          </a:p>
        </p:txBody>
      </p:sp>
      <p:sp>
        <p:nvSpPr>
          <p:cNvPr id="12" name="テキスト ボックス 26">
            <a:extLst>
              <a:ext uri="{74B2C512-34F5-4BC7-AAEA-4D2C97C40D49}">
                <a16:creationId xmlns:a16="http://schemas.microsoft.com/office/drawing/2010/main" id="{00DC1447-B3E8-4F98-ACE9-4431E02BFA44}"/>
              </a:ext>
            </a:extLst>
          </p:cNvPr>
          <p:cNvSpPr txBox="1"/>
          <p:nvPr/>
        </p:nvSpPr>
        <p:spPr>
          <a:xfrm rot="0">
            <a:off x="8032172" y="2347841"/>
            <a:ext cx="243538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期間</a:t>
            </a:r>
            <a:r>
              <a:rPr dirty="0" lang="en-US"/>
              <a:t>/</a:t>
            </a:r>
            <a:r>
              <a:rPr dirty="0" lang="en-US"/>
              <a:t>予定日程</a:t>
            </a:r>
            <a:endParaRPr dirty="0" lang="en-US"/>
          </a:p>
        </p:txBody>
      </p:sp>
    </p:spTree>
    <p:extLst>
      <p:ext uri="{54087B27-4474-4010-8F29-EF724896D677}">
        <p14:creationId xmlns:p14="http://schemas.microsoft.com/office/powerpoint/2010/main" val="1723017074477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9707E032-5861-451A-A8E1-EFA96D9D7FA6}">
                <a16:creationId xmlns:a16="http://schemas.microsoft.com/office/drawing/2010/main" id="{0B2992CE-D3EB-4EDF-B700-145C6B578146}"/>
              </a:ext>
            </a:extLst>
          </p:cNvPr>
          <p:cNvSpPr/>
          <p:nvPr/>
        </p:nvSpPr>
        <p:spPr>
          <a:xfrm rot="0">
            <a:off x="1721434" y="775387"/>
            <a:ext cx="860911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dirty="0" lang="en-US" sz="4000" u="sng">
                <a:solidFill>
                  <a:srgbClr val="2a2921"/>
                </a:solidFill>
                <a:latin typeface="メイリオ"/>
              </a:rPr>
              <a:t>アジェンダ</a:t>
            </a:r>
            <a:endParaRPr dirty="0" lang="en-US" sz="4000" u="sng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3" name="Object 4">
            <a:extLst>
              <a:ext uri="{3C4C2873-3079-42E0-B8D4-E538029A49B7}">
                <a16:creationId xmlns:a16="http://schemas.microsoft.com/office/drawing/2010/main" id="{DDEFACBB-1A5A-4BC1-8945-BA8E8A5E7D41}"/>
              </a:ext>
            </a:extLst>
          </p:cNvPr>
          <p:cNvSpPr/>
          <p:nvPr/>
        </p:nvSpPr>
        <p:spPr>
          <a:xfrm rot="0">
            <a:off x="2392853" y="2782279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1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4" name="Object 5">
            <a:extLst>
              <a:ext uri="{370CDE8D-AB77-4751-82BB-521BCCF8D7E9}">
                <a16:creationId xmlns:a16="http://schemas.microsoft.com/office/drawing/2010/main" id="{69F1E125-DEF0-4531-AD09-70B5935C6BC5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245351" y="2955471"/>
            <a:ext cx="19045" cy="190452"/>
          </a:xfrm>
          <a:prstGeom prst="rect">
            <a:avLst/>
          </a:prstGeom>
          <a:noFill/>
        </p:spPr>
      </p:pic>
      <p:sp>
        <p:nvSpPr>
          <p:cNvPr id="5" name="Object 6">
            <a:extLst>
              <a:ext uri="{9ADDC254-CF14-400D-A056-0BEC8E2202B9}">
                <a16:creationId xmlns:a16="http://schemas.microsoft.com/office/drawing/2010/main" id="{F90F40F5-8F4C-467E-9A70-5FF2D9B7D16B}"/>
              </a:ext>
            </a:extLst>
          </p:cNvPr>
          <p:cNvSpPr/>
          <p:nvPr/>
        </p:nvSpPr>
        <p:spPr>
          <a:xfrm rot="0">
            <a:off x="3435837" y="2927023"/>
            <a:ext cx="3113896" cy="21521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lang="en-US" sz="2100">
                <a:solidFill>
                  <a:srgbClr val="2a2921"/>
                </a:solidFill>
                <a:latin typeface="メイリオ"/>
              </a:rPr>
              <a:t>会社概要</a:t>
            </a:r>
            <a:endParaRPr dirty="0" lang="en-US" sz="21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6" name="Object 7">
            <a:extLst>
              <a:ext uri="{F69E352E-9299-499C-B02F-87A32CD42CAE}">
                <a16:creationId xmlns:a16="http://schemas.microsoft.com/office/drawing/2010/main" id="{DA53703E-BCE9-4827-8E6B-175FD8DBC730}"/>
              </a:ext>
            </a:extLst>
          </p:cNvPr>
          <p:cNvSpPr/>
          <p:nvPr/>
        </p:nvSpPr>
        <p:spPr>
          <a:xfrm rot="0">
            <a:off x="2388349" y="3544088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2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7" name="Object 8">
            <a:extLst>
              <a:ext uri="{2AAC8BF1-C3E1-4C65-B15C-949621AD4212}">
                <a16:creationId xmlns:a16="http://schemas.microsoft.com/office/drawing/2010/main" id="{285D8BE8-1A05-4D9B-A38A-969703B9E002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245351" y="3717281"/>
            <a:ext cx="19045" cy="190452"/>
          </a:xfrm>
          <a:prstGeom prst="rect">
            <a:avLst/>
          </a:prstGeom>
          <a:noFill/>
        </p:spPr>
      </p:pic>
      <p:sp>
        <p:nvSpPr>
          <p:cNvPr id="8" name="Object 9">
            <a:extLst>
              <a:ext uri="{3CA426D7-E85E-4F59-B38A-F034120304DB}">
                <a16:creationId xmlns:a16="http://schemas.microsoft.com/office/drawing/2010/main" id="{C1F1A2B6-38F3-456E-8F79-BB0E902BC516}"/>
              </a:ext>
            </a:extLst>
          </p:cNvPr>
          <p:cNvSpPr/>
          <p:nvPr/>
        </p:nvSpPr>
        <p:spPr>
          <a:xfrm rot="0">
            <a:off x="3435837" y="3688832"/>
            <a:ext cx="3113896" cy="21521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lang="ja-JP" sz="2100">
                <a:solidFill>
                  <a:srgbClr val="2a2921"/>
                </a:solidFill>
                <a:latin typeface="メイリオ"/>
              </a:rPr>
              <a:t>よくある</a:t>
            </a:r>
            <a:r>
              <a:rPr dirty="0" err="1" lang="en-US" sz="2100">
                <a:solidFill>
                  <a:srgbClr val="2a2921"/>
                </a:solidFill>
                <a:latin typeface="メイリオ"/>
              </a:rPr>
              <a:t>課題</a:t>
            </a:r>
            <a:endParaRPr dirty="0" err="1" lang="en-US" sz="21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9" name="Object 10">
            <a:extLst>
              <a:ext uri="{0654FDC5-E2A8-4E7D-B007-544D96454FAC}">
                <a16:creationId xmlns:a16="http://schemas.microsoft.com/office/drawing/2010/main" id="{2AD219F0-046D-480B-829B-FECFA9693D7B}"/>
              </a:ext>
            </a:extLst>
          </p:cNvPr>
          <p:cNvSpPr/>
          <p:nvPr/>
        </p:nvSpPr>
        <p:spPr>
          <a:xfrm rot="0">
            <a:off x="2388349" y="4305898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3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10" name="Object 11">
            <a:extLst>
              <a:ext uri="{FCB582FB-0E9D-4DF5-BE83-B21C74FFA99B}">
                <a16:creationId xmlns:a16="http://schemas.microsoft.com/office/drawing/2010/main" id="{C119B9D5-B715-43F7-8244-C2AEF1D31CE6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245351" y="4479091"/>
            <a:ext cx="19045" cy="190452"/>
          </a:xfrm>
          <a:prstGeom prst="rect">
            <a:avLst/>
          </a:prstGeom>
          <a:noFill/>
        </p:spPr>
      </p:pic>
      <p:sp>
        <p:nvSpPr>
          <p:cNvPr id="11" name="Object 12">
            <a:extLst>
              <a:ext uri="{F17DBFF4-4127-4856-BFAD-320CA957031A}">
                <a16:creationId xmlns:a16="http://schemas.microsoft.com/office/drawing/2010/main" id="{93B8F192-6FF6-4C82-A826-A71877BBCDBC}"/>
              </a:ext>
            </a:extLst>
          </p:cNvPr>
          <p:cNvSpPr/>
          <p:nvPr/>
        </p:nvSpPr>
        <p:spPr>
          <a:xfrm rot="0">
            <a:off x="3435837" y="4450642"/>
            <a:ext cx="3113896" cy="21521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err="1" lang="en-US" sz="2100">
                <a:solidFill>
                  <a:srgbClr val="2a2921"/>
                </a:solidFill>
                <a:latin typeface="メイリオ"/>
              </a:rPr>
              <a:t>課題発生の原因</a:t>
            </a:r>
            <a:endParaRPr dirty="0" err="1" lang="en-US" sz="21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2" name="Object 13">
            <a:extLst>
              <a:ext uri="{681BF4C1-3ECD-4CAD-BC72-E9DF708D9D60}">
                <a16:creationId xmlns:a16="http://schemas.microsoft.com/office/drawing/2010/main" id="{D26ACDC1-C4E9-4A98-9338-61D7D1B33C3F}"/>
              </a:ext>
            </a:extLst>
          </p:cNvPr>
          <p:cNvSpPr/>
          <p:nvPr/>
        </p:nvSpPr>
        <p:spPr>
          <a:xfrm rot="0">
            <a:off x="2388349" y="5067707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4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13" name="Object 14">
            <a:extLst>
              <a:ext uri="{993A351D-F85E-490B-ADD1-67EBAA248B05}">
                <a16:creationId xmlns:a16="http://schemas.microsoft.com/office/drawing/2010/main" id="{87BD5440-666F-46A7-853D-E82E25CE0320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245351" y="5240900"/>
            <a:ext cx="19045" cy="190452"/>
          </a:xfrm>
          <a:prstGeom prst="rect">
            <a:avLst/>
          </a:prstGeom>
          <a:noFill/>
        </p:spPr>
      </p:pic>
      <p:sp>
        <p:nvSpPr>
          <p:cNvPr id="14" name="Object 15">
            <a:extLst>
              <a:ext uri="{0C46CBAD-C536-4033-A45E-36EF829490C9}">
                <a16:creationId xmlns:a16="http://schemas.microsoft.com/office/drawing/2010/main" id="{68EB9261-840B-4FDB-B175-7D39CDFBCF35}"/>
              </a:ext>
            </a:extLst>
          </p:cNvPr>
          <p:cNvSpPr/>
          <p:nvPr/>
        </p:nvSpPr>
        <p:spPr>
          <a:xfrm rot="0">
            <a:off x="3435837" y="5212451"/>
            <a:ext cx="3113896" cy="21521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err="1" lang="en-US" sz="2100">
                <a:solidFill>
                  <a:srgbClr val="2a2921"/>
                </a:solidFill>
                <a:latin typeface="メイリオ"/>
              </a:rPr>
              <a:t>サービスのご紹介</a:t>
            </a:r>
            <a:endParaRPr dirty="0" err="1" lang="en-US" sz="21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5" name="Object 16">
            <a:extLst>
              <a:ext uri="{1C295827-4C10-47C2-AB1F-E0B92106440B}">
                <a16:creationId xmlns:a16="http://schemas.microsoft.com/office/drawing/2010/main" id="{56B89C24-97B0-4F77-89A5-1A50CD4422FB}"/>
              </a:ext>
            </a:extLst>
          </p:cNvPr>
          <p:cNvSpPr/>
          <p:nvPr/>
        </p:nvSpPr>
        <p:spPr>
          <a:xfrm rot="0">
            <a:off x="5978376" y="2782279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5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16" name="Object 17">
            <a:extLst>
              <a:ext uri="{9BC3340E-5615-4459-92D9-52CD56D45580}">
                <a16:creationId xmlns:a16="http://schemas.microsoft.com/office/drawing/2010/main" id="{F9C41903-D0A8-403D-A181-E37DA31FA5CD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835378" y="2955471"/>
            <a:ext cx="19045" cy="190452"/>
          </a:xfrm>
          <a:prstGeom prst="rect">
            <a:avLst/>
          </a:prstGeom>
          <a:noFill/>
        </p:spPr>
      </p:pic>
      <p:sp>
        <p:nvSpPr>
          <p:cNvPr id="17" name="Object 18">
            <a:extLst>
              <a:ext uri="{9D7BB488-7948-4205-9084-FAF2C74B9342}">
                <a16:creationId xmlns:a16="http://schemas.microsoft.com/office/drawing/2010/main" id="{330DCFA5-1212-4FC1-8B0F-C80CECC0DC99}"/>
              </a:ext>
            </a:extLst>
          </p:cNvPr>
          <p:cNvSpPr/>
          <p:nvPr/>
        </p:nvSpPr>
        <p:spPr>
          <a:xfrm rot="0">
            <a:off x="7025864" y="2927023"/>
            <a:ext cx="3113896" cy="21521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lang="ja-JP" sz="2100">
                <a:latin typeface="メイリオ"/>
              </a:rPr>
              <a:t>競合比較</a:t>
            </a:r>
            <a:endParaRPr dirty="0" lang="ja-JP" sz="2100">
              <a:latin typeface="メイリオ"/>
            </a:endParaRPr>
          </a:p>
        </p:txBody>
      </p:sp>
      <p:sp>
        <p:nvSpPr>
          <p:cNvPr id="18" name="Object 19">
            <a:extLst>
              <a:ext uri="{5929701D-6856-4A8C-8DD8-5EAAB8AECB94}">
                <a16:creationId xmlns:a16="http://schemas.microsoft.com/office/drawing/2010/main" id="{BCF661F6-0EF8-400D-BCCC-E7877AF1A660}"/>
              </a:ext>
            </a:extLst>
          </p:cNvPr>
          <p:cNvSpPr/>
          <p:nvPr/>
        </p:nvSpPr>
        <p:spPr>
          <a:xfrm rot="0">
            <a:off x="5978376" y="3544088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6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19" name="Object 20">
            <a:extLst>
              <a:ext uri="{36374159-9EBA-4B3A-8B09-89D973FEACBE}">
                <a16:creationId xmlns:a16="http://schemas.microsoft.com/office/drawing/2010/main" id="{F33AD0DD-5DB1-4F74-9F7E-AF59CB617545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835378" y="3717281"/>
            <a:ext cx="19045" cy="190452"/>
          </a:xfrm>
          <a:prstGeom prst="rect">
            <a:avLst/>
          </a:prstGeom>
          <a:noFill/>
        </p:spPr>
      </p:pic>
      <p:sp>
        <p:nvSpPr>
          <p:cNvPr id="20" name="Object 21">
            <a:extLst>
              <a:ext uri="{B612F883-FBC8-46D9-A6FD-A8A0155480D3}">
                <a16:creationId xmlns:a16="http://schemas.microsoft.com/office/drawing/2010/main" id="{69B81762-3E5E-460F-AFCE-AF48E44E6852}"/>
              </a:ext>
            </a:extLst>
          </p:cNvPr>
          <p:cNvSpPr/>
          <p:nvPr/>
        </p:nvSpPr>
        <p:spPr>
          <a:xfrm rot="0">
            <a:off x="7025864" y="3688832"/>
            <a:ext cx="3113896" cy="21521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lang="ja-JP" sz="2100">
                <a:solidFill>
                  <a:srgbClr val="2a2921"/>
                </a:solidFill>
                <a:latin typeface="メイリオ"/>
              </a:rPr>
              <a:t>顧客</a:t>
            </a:r>
            <a:r>
              <a:rPr dirty="0" err="1" lang="en-US" sz="2100">
                <a:solidFill>
                  <a:srgbClr val="2a2921"/>
                </a:solidFill>
                <a:latin typeface="メイリオ"/>
              </a:rPr>
              <a:t>事例</a:t>
            </a:r>
            <a:endParaRPr dirty="0" err="1" lang="en-US" sz="21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21" name="Object 22">
            <a:extLst>
              <a:ext uri="{4CD5F193-0071-4604-8061-009D4226CE86}">
                <a16:creationId xmlns:a16="http://schemas.microsoft.com/office/drawing/2010/main" id="{FECB1903-7701-4F58-B8BE-04F1A387108C}"/>
              </a:ext>
            </a:extLst>
          </p:cNvPr>
          <p:cNvSpPr/>
          <p:nvPr/>
        </p:nvSpPr>
        <p:spPr>
          <a:xfrm rot="0">
            <a:off x="5978376" y="4305898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7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22" name="Object 23">
            <a:extLst>
              <a:ext uri="{160EB45A-6E75-4972-B749-28502CFC1B4A}">
                <a16:creationId xmlns:a16="http://schemas.microsoft.com/office/drawing/2010/main" id="{AFE119D4-1ABE-4896-AB73-752D871F3819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835378" y="4479091"/>
            <a:ext cx="19045" cy="190452"/>
          </a:xfrm>
          <a:prstGeom prst="rect">
            <a:avLst/>
          </a:prstGeom>
          <a:noFill/>
        </p:spPr>
      </p:pic>
      <p:sp>
        <p:nvSpPr>
          <p:cNvPr id="23" name="Object 24">
            <a:extLst>
              <a:ext uri="{149301E8-FA00-44BA-8FCE-AE9E087DDA97}">
                <a16:creationId xmlns:a16="http://schemas.microsoft.com/office/drawing/2010/main" id="{77EA6C96-F17A-43BE-BDE9-D9B928A5074B}"/>
              </a:ext>
            </a:extLst>
          </p:cNvPr>
          <p:cNvSpPr/>
          <p:nvPr/>
        </p:nvSpPr>
        <p:spPr>
          <a:xfrm rot="0">
            <a:off x="7025864" y="4450642"/>
            <a:ext cx="3113896" cy="215211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lang="en-US" sz="2100">
                <a:solidFill>
                  <a:srgbClr val="2a2921"/>
                </a:solidFill>
                <a:latin typeface="メイリオ"/>
              </a:rPr>
              <a:t>料金体系</a:t>
            </a:r>
            <a:endParaRPr dirty="0" lang="en-US" sz="21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24" name="Object 25">
            <a:extLst>
              <a:ext uri="{7CC0BF03-B376-4C21-A977-C6E42AA6DCFC}">
                <a16:creationId xmlns:a16="http://schemas.microsoft.com/office/drawing/2010/main" id="{F2950682-E7E7-404F-A18C-FBA374D7EBA6}"/>
              </a:ext>
            </a:extLst>
          </p:cNvPr>
          <p:cNvSpPr/>
          <p:nvPr/>
        </p:nvSpPr>
        <p:spPr>
          <a:xfrm rot="0">
            <a:off x="5978376" y="5067707"/>
            <a:ext cx="1237940" cy="504699"/>
          </a:xfrm>
          <a:prstGeom prst="rect">
            <a:avLst/>
          </a:prstGeom>
          <a:noFill/>
        </p:spPr>
        <p:txBody>
          <a:bodyPr anchor="ctr" bIns="0" lIns="0" rIns="0" rtlCol="0" tIns="0" wrap="square"/>
          <a:lstStyle/>
          <a:p>
            <a:pPr algn="ctr">
              <a:spcAft>
                <a:spcPts val="600"/>
              </a:spcAft>
              <a:buNone/>
            </a:pPr>
            <a:r>
              <a:rPr dirty="0" lang="en-US" sz="1500">
                <a:solidFill>
                  <a:srgbClr val="c00000"/>
                </a:solidFill>
                <a:latin typeface="メイリオ"/>
              </a:rPr>
              <a:t>8</a:t>
            </a:r>
            <a:endParaRPr dirty="0" lang="en-US" sz="1500">
              <a:solidFill>
                <a:srgbClr val="c00000"/>
              </a:solidFill>
              <a:latin typeface="メイリオ"/>
            </a:endParaRPr>
          </a:p>
        </p:txBody>
      </p:sp>
      <p:pic>
        <p:nvPicPr>
          <p:cNvPr descr="preencoded.png" id="25" name="Object 26">
            <a:extLst>
              <a:ext uri="{F6A50E83-83EF-4487-B7F7-5907F7C712D4}">
                <a16:creationId xmlns:a16="http://schemas.microsoft.com/office/drawing/2010/main" id="{8FB0BAB4-8C40-4074-BC17-E6EC5EE6EA7A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835378" y="5240900"/>
            <a:ext cx="19045" cy="190452"/>
          </a:xfrm>
          <a:prstGeom prst="rect">
            <a:avLst/>
          </a:prstGeom>
          <a:noFill/>
        </p:spPr>
      </p:pic>
      <p:sp>
        <p:nvSpPr>
          <p:cNvPr id="26" name="Object 27">
            <a:extLst>
              <a:ext uri="{79D76E31-C851-45FE-9130-A6EC811B5293}">
                <a16:creationId xmlns:a16="http://schemas.microsoft.com/office/drawing/2010/main" id="{B355BE46-4ADB-4C42-9131-0898BB178A50}"/>
              </a:ext>
            </a:extLst>
          </p:cNvPr>
          <p:cNvSpPr/>
          <p:nvPr/>
        </p:nvSpPr>
        <p:spPr>
          <a:xfrm rot="0">
            <a:off x="7031000" y="5212451"/>
            <a:ext cx="4097415" cy="359955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lang="ja-JP" sz="2100">
                <a:solidFill>
                  <a:srgbClr val="2a2921"/>
                </a:solidFill>
                <a:latin typeface="メイリオ"/>
              </a:rPr>
              <a:t>解決までのマイルストーン</a:t>
            </a:r>
          </a:p>
          <a:p>
            <a:pPr algn="l">
              <a:lnSpc>
                <a:spcPts val="2646"/>
              </a:lnSpc>
              <a:spcAft>
                <a:spcPts val="600"/>
              </a:spcAft>
              <a:buNone/>
            </a:pPr>
            <a:r>
              <a:rPr dirty="0" lang="en-US">
                <a:latin typeface="メイリオ"/>
              </a:rPr>
              <a:t/>
            </a:r>
            <a:endParaRPr dirty="0" lang="en-US">
              <a:latin typeface="メイリオ"/>
            </a:endParaRPr>
          </a:p>
        </p:txBody>
      </p:sp>
    </p:spTree>
    <p:extLst>
      <p:ext uri="{8C7D524A-6E70-4BC9-A03C-5FE832E11464}">
        <p14:creationId xmlns:p14="http://schemas.microsoft.com/office/powerpoint/2010/main" val="1723017074440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DF9209A7-031C-4042-9223-C078EB39B18A}">
                <a16:creationId xmlns:a16="http://schemas.microsoft.com/office/drawing/2010/main" id="{B936CE5C-163E-4086-8081-BED4A6FBEEB8}"/>
              </a:ext>
            </a:extLst>
          </p:cNvPr>
          <p:cNvSpPr/>
          <p:nvPr/>
        </p:nvSpPr>
        <p:spPr>
          <a:xfrm rot="0">
            <a:off x="1487833" y="447563"/>
            <a:ext cx="9020332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dirty="0" lang="en-US" sz="3200">
                <a:solidFill>
                  <a:srgbClr val="2a2921"/>
                </a:solidFill>
                <a:latin typeface="メイリオ"/>
              </a:rPr>
              <a:t>株式会社〇〇</a:t>
            </a:r>
            <a:endParaRPr dirty="0" lang="en-US" sz="32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3" name="Object 2">
            <a:extLst>
              <a:ext uri="{B8AC68BA-A7F5-4C73-B99E-352433A320E8}">
                <a16:creationId xmlns:a16="http://schemas.microsoft.com/office/drawing/2010/main" id="{E3BCFAA7-C63D-4E7D-9575-12110667EFF1}"/>
              </a:ext>
            </a:extLst>
          </p:cNvPr>
          <p:cNvSpPr/>
          <p:nvPr/>
        </p:nvSpPr>
        <p:spPr>
          <a:xfrm rot="0">
            <a:off x="1487833" y="1019872"/>
            <a:ext cx="9020332" cy="428518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2100"/>
              </a:lnSpc>
              <a:spcAft>
                <a:spcPts val="600"/>
              </a:spcAft>
              <a:buNone/>
            </a:pPr>
            <a:r>
              <a:rPr dirty="0" lang="en-US" sz="1500">
                <a:solidFill>
                  <a:srgbClr val="5a5a4c"/>
                </a:solidFill>
                <a:latin typeface="メイリオ"/>
              </a:rPr>
              <a:t>ビジョン・ミッション</a:t>
            </a:r>
          </a:p>
          <a:p>
            <a:pPr algn="ctr">
              <a:lnSpc>
                <a:spcPts val="2100"/>
              </a:lnSpc>
              <a:spcAft>
                <a:spcPts val="600"/>
              </a:spcAft>
              <a:buNone/>
            </a:pPr>
            <a:r>
              <a:rPr dirty="0" lang="en-US" sz="1500">
                <a:solidFill>
                  <a:srgbClr val="5a5a4c"/>
                </a:solidFill>
                <a:latin typeface="メイリオ"/>
              </a:rPr>
              <a:t>を記載</a:t>
            </a:r>
            <a:endParaRPr dirty="0" lang="en-US" sz="15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4" name="Object 3">
            <a:extLst>
              <a:ext uri="{A190C982-0976-41BF-81BA-DBA06D1D9751}">
                <a16:creationId xmlns:a16="http://schemas.microsoft.com/office/drawing/2010/main" id="{CC6B34FE-84AF-4E7D-B6E5-7C512527E7F6}"/>
              </a:ext>
            </a:extLst>
          </p:cNvPr>
          <p:cNvSpPr/>
          <p:nvPr/>
        </p:nvSpPr>
        <p:spPr>
          <a:xfrm rot="0">
            <a:off x="8240110" y="3429000"/>
            <a:ext cx="2987690" cy="6865807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rtlCol="0"/>
          <a:lstStyle/>
          <a:p>
            <a:pPr/>
            <a:r>
              <a:rPr dirty="0" lang="en-US"/>
              <a:t>会社</a:t>
            </a:r>
            <a:r>
              <a:rPr dirty="0" lang="en-US"/>
              <a:t>or</a:t>
            </a:r>
            <a:r>
              <a:rPr dirty="0" lang="en-US"/>
              <a:t>代表</a:t>
            </a:r>
          </a:p>
          <a:p>
            <a:pPr/>
            <a:r>
              <a:rPr dirty="0" lang="en-US"/>
              <a:t>写真貼り付け</a:t>
            </a:r>
            <a:endParaRPr dirty="0" lang="en-US"/>
          </a:p>
        </p:txBody>
      </p:sp>
      <p:sp>
        <p:nvSpPr>
          <p:cNvPr id="5" name="Object 7">
            <a:extLst>
              <a:ext uri="{0734EC84-9AAF-4837-BD0E-49904E341F91}">
                <a16:creationId xmlns:a16="http://schemas.microsoft.com/office/drawing/2010/main" id="{93EB197C-C998-4B68-A0A1-CBFF563A6208}"/>
              </a:ext>
            </a:extLst>
          </p:cNvPr>
          <p:cNvSpPr/>
          <p:nvPr/>
        </p:nvSpPr>
        <p:spPr>
          <a:xfrm rot="0">
            <a:off x="1625207" y="1955558"/>
            <a:ext cx="1586875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社名</a:t>
            </a:r>
            <a:endParaRPr b="1"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6" name="Object 8">
            <a:extLst>
              <a:ext uri="{315D055A-E066-4F25-B476-D650BE88EC9B}">
                <a16:creationId xmlns:a16="http://schemas.microsoft.com/office/drawing/2010/main" id="{FC19216E-C37D-4489-825E-CAF8EE33E3BD}"/>
              </a:ext>
            </a:extLst>
          </p:cNvPr>
          <p:cNvSpPr/>
          <p:nvPr/>
        </p:nvSpPr>
        <p:spPr>
          <a:xfrm rot="0">
            <a:off x="3212082" y="1955558"/>
            <a:ext cx="5474050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dirty="0" lang="en-US" sz="2000">
                <a:solidFill>
                  <a:srgbClr val="2a2921"/>
                </a:solidFill>
                <a:latin typeface="メイリオ"/>
              </a:rPr>
              <a:t>株式会社〇〇</a:t>
            </a:r>
            <a:endParaRPr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7" name="Object 9">
            <a:extLst>
              <a:ext uri="{2BC34A9D-7D8E-404D-958D-56A4DB94A2DB}">
                <a16:creationId xmlns:a16="http://schemas.microsoft.com/office/drawing/2010/main" id="{245C5EA3-CC13-498B-BCF5-76CEA89B8C89}"/>
              </a:ext>
            </a:extLst>
          </p:cNvPr>
          <p:cNvSpPr/>
          <p:nvPr/>
        </p:nvSpPr>
        <p:spPr>
          <a:xfrm rot="0">
            <a:off x="1625207" y="2592213"/>
            <a:ext cx="1586875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代表者</a:t>
            </a:r>
            <a:endParaRPr b="1"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8" name="Object 10">
            <a:extLst>
              <a:ext uri="{555DDA2B-C640-4520-9636-A617F2831549}">
                <a16:creationId xmlns:a16="http://schemas.microsoft.com/office/drawing/2010/main" id="{D736D1A7-146D-47A0-91DA-6D0D78C3DCA2}"/>
              </a:ext>
            </a:extLst>
          </p:cNvPr>
          <p:cNvSpPr/>
          <p:nvPr/>
        </p:nvSpPr>
        <p:spPr>
          <a:xfrm rot="0">
            <a:off x="3212082" y="2592213"/>
            <a:ext cx="5474050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dirty="0" lang="ja-JP">
                <a:latin typeface="メイリオ"/>
              </a:rPr>
              <a:t>〇〇</a:t>
            </a:r>
            <a:endParaRPr dirty="0" lang="ja-JP">
              <a:latin typeface="メイリオ"/>
            </a:endParaRPr>
          </a:p>
        </p:txBody>
      </p:sp>
      <p:sp>
        <p:nvSpPr>
          <p:cNvPr id="9" name="Object 11">
            <a:extLst>
              <a:ext uri="{05285339-BD11-4CB5-8F26-4C0A8FD668F2}">
                <a16:creationId xmlns:a16="http://schemas.microsoft.com/office/drawing/2010/main" id="{85F0073C-5EEA-494C-B59B-029BB7360BDA}"/>
              </a:ext>
            </a:extLst>
          </p:cNvPr>
          <p:cNvSpPr/>
          <p:nvPr/>
        </p:nvSpPr>
        <p:spPr>
          <a:xfrm rot="0">
            <a:off x="1625207" y="3228868"/>
            <a:ext cx="1586875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設立</a:t>
            </a:r>
            <a:endParaRPr b="1"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0" name="Object 12">
            <a:extLst>
              <a:ext uri="{EC252CC4-90FD-4F63-8DF5-BA4EE69CC719}">
                <a16:creationId xmlns:a16="http://schemas.microsoft.com/office/drawing/2010/main" id="{DE792FF8-3DDF-4C11-B4EA-C3FFB5371F66}"/>
              </a:ext>
            </a:extLst>
          </p:cNvPr>
          <p:cNvSpPr/>
          <p:nvPr/>
        </p:nvSpPr>
        <p:spPr>
          <a:xfrm rot="0">
            <a:off x="3212082" y="3228868"/>
            <a:ext cx="5474050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dirty="0" lang="ja-JP">
                <a:latin typeface="メイリオ"/>
              </a:rPr>
              <a:t>〇〇</a:t>
            </a:r>
            <a:endParaRPr dirty="0" lang="ja-JP">
              <a:latin typeface="メイリオ"/>
            </a:endParaRPr>
          </a:p>
        </p:txBody>
      </p:sp>
      <p:sp>
        <p:nvSpPr>
          <p:cNvPr id="11" name="Object 13">
            <a:extLst>
              <a:ext uri="{1CDA8E01-D9C0-4342-86B7-F78FE5FCAB94}">
                <a16:creationId xmlns:a16="http://schemas.microsoft.com/office/drawing/2010/main" id="{4EF3CB16-B418-463A-92D8-E7BEEC5A55A1}"/>
              </a:ext>
            </a:extLst>
          </p:cNvPr>
          <p:cNvSpPr/>
          <p:nvPr/>
        </p:nvSpPr>
        <p:spPr>
          <a:xfrm rot="0">
            <a:off x="1625207" y="3865523"/>
            <a:ext cx="1586875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所在地</a:t>
            </a:r>
            <a:endParaRPr b="1"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2" name="Object 14">
            <a:extLst>
              <a:ext uri="{13875B04-1F1F-4225-A675-6FDF73710036}">
                <a16:creationId xmlns:a16="http://schemas.microsoft.com/office/drawing/2010/main" id="{42334C93-A4C0-4653-A77C-01D23C5B8DAA}"/>
              </a:ext>
            </a:extLst>
          </p:cNvPr>
          <p:cNvSpPr/>
          <p:nvPr/>
        </p:nvSpPr>
        <p:spPr>
          <a:xfrm rot="0">
            <a:off x="3212082" y="3865523"/>
            <a:ext cx="5474050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/>
            <a:r>
              <a:rPr dirty="0" lang="ja-JP">
                <a:latin typeface="メイリオ"/>
              </a:rPr>
              <a:t>〇〇</a:t>
            </a:r>
            <a:endParaRPr dirty="0" lang="ja-JP">
              <a:latin typeface="メイリオ"/>
            </a:endParaRPr>
          </a:p>
        </p:txBody>
      </p:sp>
      <p:sp>
        <p:nvSpPr>
          <p:cNvPr id="13" name="Object 15">
            <a:extLst>
              <a:ext uri="{6D42CC19-EA02-437E-8911-9BEDBF44B4F5}">
                <a16:creationId xmlns:a16="http://schemas.microsoft.com/office/drawing/2010/main" id="{0416142D-9FF5-458C-9FF6-3A415F0F0FE3}"/>
              </a:ext>
            </a:extLst>
          </p:cNvPr>
          <p:cNvSpPr/>
          <p:nvPr/>
        </p:nvSpPr>
        <p:spPr>
          <a:xfrm rot="0">
            <a:off x="1625207" y="4502178"/>
            <a:ext cx="1586875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事業内容</a:t>
            </a:r>
            <a:endParaRPr b="1"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4" name="Object 16">
            <a:extLst>
              <a:ext uri="{3B8D726E-AEF8-43E6-B4B4-5883BE63807D}">
                <a16:creationId xmlns:a16="http://schemas.microsoft.com/office/drawing/2010/main" id="{22744038-52E1-4F7C-8172-CCD55F2D2E9F}"/>
              </a:ext>
            </a:extLst>
          </p:cNvPr>
          <p:cNvSpPr/>
          <p:nvPr/>
        </p:nvSpPr>
        <p:spPr>
          <a:xfrm rot="0">
            <a:off x="3212082" y="4502178"/>
            <a:ext cx="5474050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dirty="0" lang="ja-JP">
                <a:latin typeface="メイリオ"/>
              </a:rPr>
              <a:t>〇〇</a:t>
            </a:r>
            <a:endParaRPr dirty="0" lang="ja-JP">
              <a:latin typeface="メイリオ"/>
            </a:endParaRPr>
          </a:p>
        </p:txBody>
      </p:sp>
      <p:sp>
        <p:nvSpPr>
          <p:cNvPr id="15" name="Object 17">
            <a:extLst>
              <a:ext uri="{2ED7764C-C034-4F88-A80C-EA5F66FF02E1}">
                <a16:creationId xmlns:a16="http://schemas.microsoft.com/office/drawing/2010/main" id="{1D46922E-C0BA-4D30-8DD8-9FB93F5D75C4}"/>
              </a:ext>
            </a:extLst>
          </p:cNvPr>
          <p:cNvSpPr/>
          <p:nvPr/>
        </p:nvSpPr>
        <p:spPr>
          <a:xfrm rot="0">
            <a:off x="1625207" y="5138833"/>
            <a:ext cx="1586875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資本金</a:t>
            </a:r>
            <a:endParaRPr b="1"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6" name="Object 18">
            <a:extLst>
              <a:ext uri="{810FFF1D-CBF4-4EDE-A7D2-B8C905DC3A31}">
                <a16:creationId xmlns:a16="http://schemas.microsoft.com/office/drawing/2010/main" id="{573BF2D8-BAD2-4C2C-BCCF-7313759AD2F3}"/>
              </a:ext>
            </a:extLst>
          </p:cNvPr>
          <p:cNvSpPr/>
          <p:nvPr/>
        </p:nvSpPr>
        <p:spPr>
          <a:xfrm rot="0">
            <a:off x="3212082" y="5138833"/>
            <a:ext cx="5474050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dirty="0" lang="ja-JP">
                <a:latin typeface="メイリオ"/>
              </a:rPr>
              <a:t>〇〇</a:t>
            </a:r>
            <a:endParaRPr dirty="0" lang="ja-JP">
              <a:latin typeface="メイリオ"/>
            </a:endParaRPr>
          </a:p>
        </p:txBody>
      </p:sp>
      <p:sp>
        <p:nvSpPr>
          <p:cNvPr id="17" name="Object 19">
            <a:extLst>
              <a:ext uri="{A4EFB1D8-21EF-4DB9-A9A1-CE6D23A27B1F}">
                <a16:creationId xmlns:a16="http://schemas.microsoft.com/office/drawing/2010/main" id="{66ACDF85-0C62-47EE-BF83-0480E9DE3B26}"/>
              </a:ext>
            </a:extLst>
          </p:cNvPr>
          <p:cNvSpPr/>
          <p:nvPr/>
        </p:nvSpPr>
        <p:spPr>
          <a:xfrm rot="0">
            <a:off x="1625207" y="5775488"/>
            <a:ext cx="1586875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主要株主</a:t>
            </a:r>
            <a:endParaRPr b="1" dirty="0" lang="en-US" sz="20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8" name="Object 20">
            <a:extLst>
              <a:ext uri="{A33B1A68-CC42-4DD0-9FEB-9A526FE5335B}">
                <a16:creationId xmlns:a16="http://schemas.microsoft.com/office/drawing/2010/main" id="{C7A76ACD-B155-4ECE-8E2A-DA737D8237D5}"/>
              </a:ext>
            </a:extLst>
          </p:cNvPr>
          <p:cNvSpPr/>
          <p:nvPr/>
        </p:nvSpPr>
        <p:spPr>
          <a:xfrm rot="0">
            <a:off x="3212082" y="5775488"/>
            <a:ext cx="5474050" cy="636655"/>
          </a:xfrm>
          <a:prstGeom prst="rect">
            <a:avLst/>
          </a:prstGeom>
          <a:noFill/>
        </p:spPr>
        <p:txBody>
          <a:bodyPr anchor="ctr" rtlCol="0" wrap="square">
            <a:normAutofit/>
          </a:bodyPr>
          <a:lstStyle/>
          <a:p>
            <a:pPr algn="l">
              <a:buNone/>
            </a:pPr>
            <a:r>
              <a:rPr dirty="0" lang="ja-JP">
                <a:latin typeface="メイリオ"/>
              </a:rPr>
              <a:t>〇〇</a:t>
            </a:r>
            <a:endParaRPr dirty="0" lang="ja-JP">
              <a:latin typeface="メイリオ"/>
            </a:endParaRPr>
          </a:p>
        </p:txBody>
      </p:sp>
    </p:spTree>
    <p:extLst>
      <p:ext uri="{7A0BB32C-C44B-4433-BF8E-139F87860D75}">
        <p14:creationId xmlns:p14="http://schemas.microsoft.com/office/powerpoint/2010/main" val="1723017074442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05176046-A4DE-405B-B4B4-624890DAD5CE}">
                <a16:creationId xmlns:a16="http://schemas.microsoft.com/office/drawing/2010/main" id="{FB3C8366-B465-4CB3-9C76-B18AB6C26EF7}"/>
              </a:ext>
            </a:extLst>
          </p:cNvPr>
          <p:cNvSpPr/>
          <p:nvPr/>
        </p:nvSpPr>
        <p:spPr>
          <a:xfrm rot="0">
            <a:off x="95226" y="447563"/>
            <a:ext cx="1199850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dirty="0" lang="ja-JP" sz="3200">
                <a:solidFill>
                  <a:srgbClr val="2a2921"/>
                </a:solidFill>
                <a:latin typeface="メイリオ"/>
              </a:rPr>
              <a:t>よくある</a:t>
            </a:r>
            <a:r>
              <a:rPr dirty="0" lang="en-US" sz="3200">
                <a:solidFill>
                  <a:srgbClr val="2a2921"/>
                </a:solidFill>
                <a:latin typeface="メイリオ"/>
              </a:rPr>
              <a:t>課</a:t>
            </a:r>
            <a:r>
              <a:rPr dirty="0" lang="en-US" sz="3200">
                <a:solidFill>
                  <a:srgbClr val="2a2921"/>
                </a:solidFill>
                <a:latin typeface="メイリオ"/>
              </a:rPr>
              <a:t>題</a:t>
            </a:r>
            <a:endParaRPr dirty="0" lang="en-US" sz="32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3" name="Object 11">
            <a:extLst>
              <a:ext uri="{99A2D8A1-5454-4A36-B8DF-FA912239FB94}">
                <a16:creationId xmlns:a16="http://schemas.microsoft.com/office/drawing/2010/main" id="{1A00407C-CEAD-4EFD-AC53-D32C079C9072}"/>
              </a:ext>
            </a:extLst>
          </p:cNvPr>
          <p:cNvSpPr/>
          <p:nvPr/>
        </p:nvSpPr>
        <p:spPr>
          <a:xfrm rot="0">
            <a:off x="3748732" y="1093994"/>
            <a:ext cx="4875581" cy="188548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2268"/>
              </a:lnSpc>
              <a:spcAft>
                <a:spcPts val="600"/>
              </a:spcAft>
              <a:buNone/>
            </a:pPr>
            <a:r>
              <a:rPr dirty="0" lang="ja-JP">
                <a:solidFill>
                  <a:srgbClr val="2a2921"/>
                </a:solidFill>
                <a:latin typeface="メイリオ"/>
              </a:rPr>
              <a:t>○○業界で増えている課題は以下になります</a:t>
            </a:r>
            <a:endParaRPr dirty="0" lang="ja-JP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4" name="四角形: 角を丸くする 12">
            <a:extLst>
              <a:ext uri="{C60BBEDA-442E-4AA3-86E6-3A21FE399C8F}">
                <a16:creationId xmlns:a16="http://schemas.microsoft.com/office/drawing/2010/main" id="{82386A3B-A0C5-4DE4-B64A-A417F39FB0BC}"/>
              </a:ext>
            </a:extLst>
          </p:cNvPr>
          <p:cNvSpPr/>
          <p:nvPr/>
        </p:nvSpPr>
        <p:spPr>
          <a:xfrm rot="0">
            <a:off x="334859" y="1851572"/>
            <a:ext cx="5718331" cy="332613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0">
            <a:srgbClr val="000000"/>
          </a:lnRef>
          <a:fillRef idx="1001">
            <a:srgbClr val="a7a7a7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>ｌ</a:t>
            </a:r>
            <a:endParaRPr dirty="0" lang="en-US"/>
          </a:p>
        </p:txBody>
      </p:sp>
      <p:sp>
        <p:nvSpPr>
          <p:cNvPr id="5" name="フローチャート: 結合子 14">
            <a:extLst>
              <a:ext uri="{E2A241FC-2C66-430A-82C9-C641D2DDC12D}">
                <a16:creationId xmlns:a16="http://schemas.microsoft.com/office/drawing/2010/main" id="{C888E0EE-3CB2-49FB-AFBA-F0BBC31368B4}"/>
              </a:ext>
            </a:extLst>
          </p:cNvPr>
          <p:cNvSpPr/>
          <p:nvPr/>
        </p:nvSpPr>
        <p:spPr>
          <a:xfrm rot="0">
            <a:off x="589526" y="2542854"/>
            <a:ext cx="2517167" cy="2444883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6" name="フローチャート: 結合子 16">
            <a:extLst>
              <a:ext uri="{E47C63E1-BE80-421E-BEDB-C148611ABA70}">
                <a16:creationId xmlns:a16="http://schemas.microsoft.com/office/drawing/2010/main" id="{5AC1BA21-6AFC-4F27-B83D-7F3D8847D5C4}"/>
              </a:ext>
            </a:extLst>
          </p:cNvPr>
          <p:cNvSpPr/>
          <p:nvPr/>
        </p:nvSpPr>
        <p:spPr>
          <a:xfrm rot="0">
            <a:off x="3361360" y="2542854"/>
            <a:ext cx="2517167" cy="2444883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7" name="四角形: 角を丸くする 17">
            <a:extLst>
              <a:ext uri="{FE90FF96-A987-4952-A1B4-7072EB452B67}">
                <a16:creationId xmlns:a16="http://schemas.microsoft.com/office/drawing/2010/main" id="{17E5309D-791A-4D21-AB6E-2432277AB64E}"/>
              </a:ext>
            </a:extLst>
          </p:cNvPr>
          <p:cNvSpPr/>
          <p:nvPr/>
        </p:nvSpPr>
        <p:spPr>
          <a:xfrm rot="0">
            <a:off x="6186522" y="1828486"/>
            <a:ext cx="5718331" cy="332613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0">
            <a:srgbClr val="000000"/>
          </a:lnRef>
          <a:fillRef idx="1001">
            <a:srgbClr val="a7a7a7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8" name="フローチャート: 結合子 18">
            <a:extLst>
              <a:ext uri="{836483A2-9708-4553-8454-AE581CF3E956}">
                <a16:creationId xmlns:a16="http://schemas.microsoft.com/office/drawing/2010/main" id="{B991CC3F-2F05-41A0-BEE8-0D6B10803EBF}"/>
              </a:ext>
            </a:extLst>
          </p:cNvPr>
          <p:cNvSpPr/>
          <p:nvPr/>
        </p:nvSpPr>
        <p:spPr>
          <a:xfrm rot="0">
            <a:off x="6375876" y="2525447"/>
            <a:ext cx="2517167" cy="2444883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9" name="フローチャート: 結合子 19">
            <a:extLst>
              <a:ext uri="{90C739B1-D8CF-490E-AE34-484F019A71DB}">
                <a16:creationId xmlns:a16="http://schemas.microsoft.com/office/drawing/2010/main" id="{378CFF85-F23C-4575-A8AE-8D6C5D997E8F}"/>
              </a:ext>
            </a:extLst>
          </p:cNvPr>
          <p:cNvSpPr/>
          <p:nvPr/>
        </p:nvSpPr>
        <p:spPr>
          <a:xfrm rot="0">
            <a:off x="9108803" y="2525447"/>
            <a:ext cx="2517167" cy="2444883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10" name="テキスト ボックス 20">
            <a:extLst>
              <a:ext uri="{236B3DFF-71F5-4B0F-99F8-B694233E62F6}">
                <a16:creationId xmlns:a16="http://schemas.microsoft.com/office/drawing/2010/main" id="{4AE4C877-232B-4509-8C92-07186DD5A928}"/>
              </a:ext>
            </a:extLst>
          </p:cNvPr>
          <p:cNvSpPr txBox="1"/>
          <p:nvPr/>
        </p:nvSpPr>
        <p:spPr>
          <a:xfrm rot="0">
            <a:off x="1175647" y="2090012"/>
            <a:ext cx="4918828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>
                <a:latin typeface="メイリオ"/>
              </a:rPr>
              <a:t>課題の括りを記載（人材面の課題　など）</a:t>
            </a:r>
            <a:endParaRPr b="1" dirty="0" lang="ja-JP">
              <a:latin typeface="メイリオ"/>
            </a:endParaRPr>
          </a:p>
        </p:txBody>
      </p:sp>
      <p:sp>
        <p:nvSpPr>
          <p:cNvPr id="11" name="テキスト ボックス 5">
            <a:extLst>
              <a:ext uri="{89F00B5E-7F11-4C7B-82F9-58E98E4AEC0C}">
                <a16:creationId xmlns:a16="http://schemas.microsoft.com/office/drawing/2010/main" id="{475ABDAA-5D0D-4E5F-A6D7-426E4BB5F972}"/>
              </a:ext>
            </a:extLst>
          </p:cNvPr>
          <p:cNvSpPr txBox="1"/>
          <p:nvPr/>
        </p:nvSpPr>
        <p:spPr>
          <a:xfrm rot="0">
            <a:off x="6938312" y="2090012"/>
            <a:ext cx="4918828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>
                <a:latin typeface="メイリオ"/>
              </a:rPr>
              <a:t>課題の括りを記載（営業面の課題　など）</a:t>
            </a:r>
            <a:endParaRPr b="1" dirty="0" lang="ja-JP">
              <a:latin typeface="メイリオ"/>
            </a:endParaRPr>
          </a:p>
        </p:txBody>
      </p:sp>
      <p:sp>
        <p:nvSpPr>
          <p:cNvPr id="12" name="テキスト ボックス 8">
            <a:extLst>
              <a:ext uri="{DB298CF7-09B3-489A-8DE0-1407672BC082}">
                <a16:creationId xmlns:a16="http://schemas.microsoft.com/office/drawing/2010/main" id="{2F2725D5-C595-4980-8029-A832D139C511}"/>
              </a:ext>
            </a:extLst>
          </p:cNvPr>
          <p:cNvSpPr txBox="1"/>
          <p:nvPr/>
        </p:nvSpPr>
        <p:spPr>
          <a:xfrm rot="0">
            <a:off x="824779" y="3578292"/>
            <a:ext cx="2441903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>
                <a:solidFill>
                  <a:schemeClr val="bg1"/>
                </a:solidFill>
                <a:latin typeface="メイリオ"/>
              </a:rPr>
              <a:t>細分化された課題</a:t>
            </a:r>
            <a:endParaRPr b="1" dirty="0" lang="ja-JP">
              <a:solidFill>
                <a:schemeClr val="bg1"/>
              </a:solidFill>
              <a:latin typeface="メイリオ"/>
            </a:endParaRPr>
          </a:p>
        </p:txBody>
      </p:sp>
      <p:sp>
        <p:nvSpPr>
          <p:cNvPr id="13" name="テキスト ボックス 22">
            <a:extLst>
              <a:ext uri="{95B2F259-A985-4245-A207-BC460C4165CE}">
                <a16:creationId xmlns:a16="http://schemas.microsoft.com/office/drawing/2010/main" id="{1386987C-D9F7-4BD3-8470-149F58CC075F}"/>
              </a:ext>
            </a:extLst>
          </p:cNvPr>
          <p:cNvSpPr txBox="1"/>
          <p:nvPr/>
        </p:nvSpPr>
        <p:spPr>
          <a:xfrm rot="0">
            <a:off x="3611286" y="3578292"/>
            <a:ext cx="2441903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>
                <a:solidFill>
                  <a:schemeClr val="bg1"/>
                </a:solidFill>
                <a:latin typeface="メイリオ"/>
              </a:rPr>
              <a:t>細分化された課題</a:t>
            </a:r>
            <a:endParaRPr b="1" dirty="0" lang="ja-JP">
              <a:solidFill>
                <a:schemeClr val="bg1"/>
              </a:solidFill>
              <a:latin typeface="メイリオ"/>
            </a:endParaRPr>
          </a:p>
        </p:txBody>
      </p:sp>
      <p:sp>
        <p:nvSpPr>
          <p:cNvPr id="14" name="テキスト ボックス 23">
            <a:extLst>
              <a:ext uri="{13E15FE7-54EB-4017-B784-C54A5CCC4767}">
                <a16:creationId xmlns:a16="http://schemas.microsoft.com/office/drawing/2010/main" id="{46AC687E-1089-4C46-9C83-3AC89B817A55}"/>
              </a:ext>
            </a:extLst>
          </p:cNvPr>
          <p:cNvSpPr txBox="1"/>
          <p:nvPr/>
        </p:nvSpPr>
        <p:spPr>
          <a:xfrm rot="0">
            <a:off x="6620877" y="3578292"/>
            <a:ext cx="2441903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>
                <a:solidFill>
                  <a:schemeClr val="bg1"/>
                </a:solidFill>
                <a:latin typeface="メイリオ"/>
              </a:rPr>
              <a:t>細分化された課題</a:t>
            </a:r>
            <a:endParaRPr b="1" dirty="0" lang="ja-JP">
              <a:solidFill>
                <a:schemeClr val="bg1"/>
              </a:solidFill>
              <a:latin typeface="メイリオ"/>
            </a:endParaRPr>
          </a:p>
        </p:txBody>
      </p:sp>
      <p:sp>
        <p:nvSpPr>
          <p:cNvPr id="15" name="テキスト ボックス 24">
            <a:extLst>
              <a:ext uri="{76D4482F-6EC1-4F8A-8732-90E85E45FE60}">
                <a16:creationId xmlns:a16="http://schemas.microsoft.com/office/drawing/2010/main" id="{50CD0E51-07A1-467A-8ED1-F36A37678F44}"/>
              </a:ext>
            </a:extLst>
          </p:cNvPr>
          <p:cNvSpPr txBox="1"/>
          <p:nvPr/>
        </p:nvSpPr>
        <p:spPr>
          <a:xfrm rot="0">
            <a:off x="9399827" y="3578292"/>
            <a:ext cx="2441903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>
                <a:solidFill>
                  <a:schemeClr val="bg1"/>
                </a:solidFill>
                <a:latin typeface="メイリオ"/>
              </a:rPr>
              <a:t>細分化された課題</a:t>
            </a:r>
            <a:endParaRPr b="1" dirty="0" lang="ja-JP">
              <a:solidFill>
                <a:schemeClr val="bg1"/>
              </a:solidFill>
              <a:latin typeface="メイリオ"/>
            </a:endParaRPr>
          </a:p>
        </p:txBody>
      </p:sp>
      <p:sp>
        <p:nvSpPr>
          <p:cNvPr id="16" name="Object 3">
            <a:extLst>
              <a:ext uri="{0FCE451F-A3C6-4E74-9BCC-124BBDE4EA62}">
                <a16:creationId xmlns:a16="http://schemas.microsoft.com/office/drawing/2010/main" id="{839E3242-2A62-4A36-BD53-DE9ED856D654}"/>
              </a:ext>
            </a:extLst>
          </p:cNvPr>
          <p:cNvSpPr/>
          <p:nvPr/>
        </p:nvSpPr>
        <p:spPr>
          <a:xfrm rot="0">
            <a:off x="163046" y="5321182"/>
            <a:ext cx="3320850" cy="224778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2a2921"/>
                </a:solidFill>
                <a:latin typeface="メイリオ"/>
              </a:rPr>
              <a:t>よくある課題①</a:t>
            </a:r>
            <a:endParaRPr dirty="0" lang="en-US" sz="105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7" name="Object 4">
            <a:extLst>
              <a:ext uri="{3CF5ABBA-1FA9-4A1B-9924-359757645DA6}">
                <a16:creationId xmlns:a16="http://schemas.microsoft.com/office/drawing/2010/main" id="{155E6C4D-383A-4FFD-BE6D-06AD15D0E602}"/>
              </a:ext>
            </a:extLst>
          </p:cNvPr>
          <p:cNvSpPr/>
          <p:nvPr/>
        </p:nvSpPr>
        <p:spPr>
          <a:xfrm rot="0">
            <a:off x="358255" y="5610156"/>
            <a:ext cx="2748439" cy="1070202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自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社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サ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ー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ビ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ス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解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決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き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る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課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題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に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つ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い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て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記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載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お客様自身が気づいていない課題に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気づいてもらう。</a:t>
            </a:r>
            <a:endParaRPr dirty="0" lang="en-US" sz="105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18" name="Object 3">
            <a:extLst>
              <a:ext uri="{12FFB657-963D-4C10-AA92-109FE8263BCB}">
                <a16:creationId xmlns:a16="http://schemas.microsoft.com/office/drawing/2010/main" id="{36582385-1360-44A1-8C65-FB03F3E94E16}"/>
              </a:ext>
            </a:extLst>
          </p:cNvPr>
          <p:cNvSpPr/>
          <p:nvPr/>
        </p:nvSpPr>
        <p:spPr>
          <a:xfrm rot="0">
            <a:off x="3003891" y="5323919"/>
            <a:ext cx="3320850" cy="224778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2a2921"/>
                </a:solidFill>
                <a:latin typeface="メイリオ"/>
              </a:rPr>
              <a:t>よ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く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あ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る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課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題</a:t>
            </a:r>
            <a:r>
              <a:rPr dirty="0" lang="ja-JP" sz="1050">
                <a:solidFill>
                  <a:srgbClr val="2a2921"/>
                </a:solidFill>
                <a:latin typeface="メイリオ"/>
              </a:rPr>
              <a:t>②</a:t>
            </a:r>
            <a:endParaRPr dirty="0" lang="ja-JP" sz="105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9" name="Object 4">
            <a:extLst>
              <a:ext uri="{31EB525F-F594-4576-814D-FF318CA55DCA}">
                <a16:creationId xmlns:a16="http://schemas.microsoft.com/office/drawing/2010/main" id="{2E5B2A09-6515-4B81-A4E7-34E9112E53C9}"/>
              </a:ext>
            </a:extLst>
          </p:cNvPr>
          <p:cNvSpPr/>
          <p:nvPr/>
        </p:nvSpPr>
        <p:spPr>
          <a:xfrm rot="0">
            <a:off x="3199100" y="5612895"/>
            <a:ext cx="2748439" cy="1070202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自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社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サ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ー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ビ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ス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解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決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き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る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課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題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に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つ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い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て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記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載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お客様自身が気づいていない課題に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気づいてもらう。</a:t>
            </a:r>
            <a:endParaRPr dirty="0" lang="en-US" sz="105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20" name="Object 3">
            <a:extLst>
              <a:ext uri="{331DB069-AC8A-4B16-A40C-F8F17EB30B17}">
                <a16:creationId xmlns:a16="http://schemas.microsoft.com/office/drawing/2010/main" id="{53F75C76-7486-4A2C-80B7-9DA774C11CFC}"/>
              </a:ext>
            </a:extLst>
          </p:cNvPr>
          <p:cNvSpPr/>
          <p:nvPr/>
        </p:nvSpPr>
        <p:spPr>
          <a:xfrm rot="0">
            <a:off x="5991312" y="5321182"/>
            <a:ext cx="3320850" cy="224778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2a2921"/>
                </a:solidFill>
                <a:latin typeface="メイリオ"/>
              </a:rPr>
              <a:t>よ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く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あ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る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課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題</a:t>
            </a:r>
            <a:r>
              <a:rPr dirty="0" lang="ja-JP" sz="1050">
                <a:solidFill>
                  <a:srgbClr val="2a2921"/>
                </a:solidFill>
                <a:latin typeface="メイリオ"/>
              </a:rPr>
              <a:t>③</a:t>
            </a:r>
            <a:endParaRPr dirty="0" lang="ja-JP" sz="105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21" name="Object 4">
            <a:extLst>
              <a:ext uri="{45833AB5-8447-4F02-A4CC-F143487DF813}">
                <a16:creationId xmlns:a16="http://schemas.microsoft.com/office/drawing/2010/main" id="{03089059-0544-43BC-86E7-A9B10B2895C7}"/>
              </a:ext>
            </a:extLst>
          </p:cNvPr>
          <p:cNvSpPr/>
          <p:nvPr/>
        </p:nvSpPr>
        <p:spPr>
          <a:xfrm rot="0">
            <a:off x="6186522" y="5610156"/>
            <a:ext cx="2748439" cy="1070202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自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社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サ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ー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ビ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ス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解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決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き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る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課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題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に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つ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い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て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記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載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お客様自身が気づいていない課題に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気づいてもらう。</a:t>
            </a:r>
            <a:endParaRPr dirty="0" lang="en-US" sz="105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22" name="Object 3">
            <a:extLst>
              <a:ext uri="{97EFBC8D-1689-4C0F-BEFF-73955229876B}">
                <a16:creationId xmlns:a16="http://schemas.microsoft.com/office/drawing/2010/main" id="{9E73F25A-4135-4094-A6A1-BAF3DBD6768A}"/>
              </a:ext>
            </a:extLst>
          </p:cNvPr>
          <p:cNvSpPr/>
          <p:nvPr/>
        </p:nvSpPr>
        <p:spPr>
          <a:xfrm rot="0">
            <a:off x="8739752" y="5321066"/>
            <a:ext cx="3320850" cy="224778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2a2921"/>
                </a:solidFill>
                <a:latin typeface="メイリオ"/>
              </a:rPr>
              <a:t>よ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く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あ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る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課</a:t>
            </a:r>
            <a:r>
              <a:rPr dirty="0" lang="en-US" sz="1050">
                <a:solidFill>
                  <a:srgbClr val="2a2921"/>
                </a:solidFill>
                <a:latin typeface="メイリオ"/>
              </a:rPr>
              <a:t>題</a:t>
            </a:r>
            <a:r>
              <a:rPr dirty="0" lang="ja-JP" sz="1050">
                <a:solidFill>
                  <a:srgbClr val="2a2921"/>
                </a:solidFill>
                <a:latin typeface="メイリオ"/>
              </a:rPr>
              <a:t>④</a:t>
            </a:r>
            <a:endParaRPr dirty="0" lang="ja-JP" sz="105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23" name="Object 4">
            <a:extLst>
              <a:ext uri="{4298E4E2-485F-4B73-80BC-2722EC5572F1}">
                <a16:creationId xmlns:a16="http://schemas.microsoft.com/office/drawing/2010/main" id="{9F112C0D-6B3E-4B86-8636-B10A9AF0F5E3}"/>
              </a:ext>
            </a:extLst>
          </p:cNvPr>
          <p:cNvSpPr/>
          <p:nvPr/>
        </p:nvSpPr>
        <p:spPr>
          <a:xfrm rot="0">
            <a:off x="8934961" y="5610040"/>
            <a:ext cx="2748439" cy="1070202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自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社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サ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ー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ビ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ス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解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決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で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き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る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課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題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に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つ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い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て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記</a:t>
            </a:r>
            <a:r>
              <a:rPr dirty="0" lang="en-US" sz="1050">
                <a:solidFill>
                  <a:srgbClr val="5a5a4c"/>
                </a:solidFill>
                <a:latin typeface="メイリオ"/>
              </a:rPr>
              <a:t>載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お客様自身が気づいていない課題に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en-US" sz="1050">
                <a:solidFill>
                  <a:srgbClr val="5a5a4c"/>
                </a:solidFill>
                <a:latin typeface="メイリオ"/>
              </a:rPr>
              <a:t>気づいてもらう。</a:t>
            </a:r>
            <a:endParaRPr dirty="0" lang="en-US" sz="1050">
              <a:solidFill>
                <a:srgbClr val="5a5a4c"/>
              </a:solidFill>
              <a:latin typeface="メイリオ"/>
            </a:endParaRPr>
          </a:p>
        </p:txBody>
      </p:sp>
    </p:spTree>
    <p:extLst>
      <p:ext uri="{CEB431B8-C6B7-4FEC-83B9-FD995A4973DB}">
        <p14:creationId xmlns:p14="http://schemas.microsoft.com/office/powerpoint/2010/main" val="1723017074445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2">
            <a:extLst>
              <a:ext uri="{C6937F40-8788-45EA-8F4E-20680407B6A1}">
                <a16:creationId xmlns:a16="http://schemas.microsoft.com/office/drawing/2010/main" id="{3FC55B7D-7DE1-4C9B-BD68-0E3B867A0950}"/>
              </a:ext>
            </a:extLst>
          </p:cNvPr>
          <p:cNvSpPr/>
          <p:nvPr/>
        </p:nvSpPr>
        <p:spPr>
          <a:xfrm rot="0">
            <a:off x="761798" y="981687"/>
            <a:ext cx="4886972" cy="270445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3" name="Object 1">
            <a:extLst>
              <a:ext uri="{C806D87B-43F3-4B1D-AF9C-66076842B334}">
                <a16:creationId xmlns:a16="http://schemas.microsoft.com/office/drawing/2010/main" id="{4F5F5336-3CCF-47C6-801E-F291CF8EAB27}"/>
              </a:ext>
            </a:extLst>
          </p:cNvPr>
          <p:cNvSpPr/>
          <p:nvPr/>
        </p:nvSpPr>
        <p:spPr>
          <a:xfrm rot="0">
            <a:off x="95226" y="447563"/>
            <a:ext cx="1199850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dirty="0" lang="en-US" sz="3200">
                <a:solidFill>
                  <a:srgbClr val="2a2921"/>
                </a:solidFill>
                <a:latin typeface="メイリオ"/>
              </a:rPr>
              <a:t>課</a:t>
            </a:r>
            <a:r>
              <a:rPr dirty="0" lang="en-US" sz="3200">
                <a:solidFill>
                  <a:srgbClr val="2a2921"/>
                </a:solidFill>
                <a:latin typeface="メイリオ"/>
              </a:rPr>
              <a:t>題</a:t>
            </a:r>
            <a:r>
              <a:rPr dirty="0" lang="ja-JP" sz="3200">
                <a:solidFill>
                  <a:srgbClr val="2a2921"/>
                </a:solidFill>
                <a:latin typeface="メイリオ"/>
              </a:rPr>
              <a:t>発生の原因</a:t>
            </a:r>
            <a:endParaRPr dirty="0" lang="ja-JP" sz="3200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4" name="Object 3">
            <a:extLst>
              <a:ext uri="{30EAE6B6-2828-431F-8B66-8E7DEC085BAA}">
                <a16:creationId xmlns:a16="http://schemas.microsoft.com/office/drawing/2010/main" id="{ABE4349E-76C4-449D-AAA9-89DECC155C49}"/>
              </a:ext>
            </a:extLst>
          </p:cNvPr>
          <p:cNvSpPr/>
          <p:nvPr/>
        </p:nvSpPr>
        <p:spPr>
          <a:xfrm rot="0">
            <a:off x="866145" y="1827821"/>
            <a:ext cx="4428935" cy="15521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課</a:t>
            </a: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題</a:t>
            </a: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①</a:t>
            </a:r>
            <a:r>
              <a:rPr b="1" dirty="0" lang="ja-JP" sz="2400" u="sng">
                <a:solidFill>
                  <a:srgbClr val="2a2921"/>
                </a:solidFill>
                <a:latin typeface="メイリオ"/>
              </a:rPr>
              <a:t>が発生する原因</a:t>
            </a:r>
            <a:endParaRPr b="1" dirty="0" lang="ja-JP" sz="2400" u="sng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5" name="Object 4">
            <a:extLst>
              <a:ext uri="{B589384D-1590-4847-B65B-576345447A06}">
                <a16:creationId xmlns:a16="http://schemas.microsoft.com/office/drawing/2010/main" id="{0D63AA2A-BD10-42C9-93A1-9B20A2B607B3}"/>
              </a:ext>
            </a:extLst>
          </p:cNvPr>
          <p:cNvSpPr/>
          <p:nvPr/>
        </p:nvSpPr>
        <p:spPr>
          <a:xfrm rot="0">
            <a:off x="866145" y="2144924"/>
            <a:ext cx="4428935" cy="1003684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課題①が発生する原因について記載。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次章でこの原因を自社サービスで解決できる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ことを示す</a:t>
            </a:r>
            <a:endParaRPr dirty="0" lang="ja-JP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6" name="四角形: 角を丸くする 13">
            <a:extLst>
              <a:ext uri="{8B817839-B1C6-49C1-95B1-D0DB06DC4619}">
                <a16:creationId xmlns:a16="http://schemas.microsoft.com/office/drawing/2010/main" id="{FF610DF8-5B1C-4033-8EB8-636EEBC4EAA1}"/>
              </a:ext>
            </a:extLst>
          </p:cNvPr>
          <p:cNvSpPr/>
          <p:nvPr/>
        </p:nvSpPr>
        <p:spPr>
          <a:xfrm rot="0">
            <a:off x="6538754" y="981687"/>
            <a:ext cx="4886972" cy="270445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7" name="Object 3">
            <a:extLst>
              <a:ext uri="{63074A59-A82E-4331-BA47-BBA47D636B27}">
                <a16:creationId xmlns:a16="http://schemas.microsoft.com/office/drawing/2010/main" id="{26F62C90-C123-4649-A3E8-D449BD5331C6}"/>
              </a:ext>
            </a:extLst>
          </p:cNvPr>
          <p:cNvSpPr/>
          <p:nvPr/>
        </p:nvSpPr>
        <p:spPr>
          <a:xfrm rot="0">
            <a:off x="6643102" y="1827821"/>
            <a:ext cx="4428935" cy="15521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課</a:t>
            </a: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題</a:t>
            </a:r>
            <a:r>
              <a:rPr b="1" dirty="0" lang="ja-JP" sz="2400" u="sng">
                <a:solidFill>
                  <a:srgbClr val="2a2921"/>
                </a:solidFill>
                <a:latin typeface="メイリオ"/>
              </a:rPr>
              <a:t>③が発生する原因</a:t>
            </a:r>
            <a:endParaRPr b="1" dirty="0" lang="ja-JP" sz="2400" u="sng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8" name="Object 4">
            <a:extLst>
              <a:ext uri="{004CEB85-6A6A-4F49-9846-AB2D75B6D3B9}">
                <a16:creationId xmlns:a16="http://schemas.microsoft.com/office/drawing/2010/main" id="{43624373-8727-4127-8DC8-B9C7B0624BD4}"/>
              </a:ext>
            </a:extLst>
          </p:cNvPr>
          <p:cNvSpPr/>
          <p:nvPr/>
        </p:nvSpPr>
        <p:spPr>
          <a:xfrm rot="0">
            <a:off x="6643102" y="2144924"/>
            <a:ext cx="4428935" cy="1003684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課題①が発生する原因について記載。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次章でこの原因を自社サービスで解決できる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ことを示す</a:t>
            </a:r>
            <a:endParaRPr dirty="0" lang="ja-JP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9" name="四角形: 角を丸くする 16">
            <a:extLst>
              <a:ext uri="{1E8A0102-AF3D-45B7-BA4F-B07FC6873570}">
                <a16:creationId xmlns:a16="http://schemas.microsoft.com/office/drawing/2010/main" id="{E74005E0-2E13-408B-AF37-63DCEC95CFCE}"/>
              </a:ext>
            </a:extLst>
          </p:cNvPr>
          <p:cNvSpPr/>
          <p:nvPr/>
        </p:nvSpPr>
        <p:spPr>
          <a:xfrm rot="0">
            <a:off x="6538754" y="3921440"/>
            <a:ext cx="4886972" cy="270445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10" name="Object 3">
            <a:extLst>
              <a:ext uri="{2E3EF38E-AB04-4797-877A-EA468EEFB339}">
                <a16:creationId xmlns:a16="http://schemas.microsoft.com/office/drawing/2010/main" id="{27025898-DEE4-4098-875D-34BDDF647B59}"/>
              </a:ext>
            </a:extLst>
          </p:cNvPr>
          <p:cNvSpPr/>
          <p:nvPr/>
        </p:nvSpPr>
        <p:spPr>
          <a:xfrm rot="0">
            <a:off x="6643102" y="4767574"/>
            <a:ext cx="4428935" cy="15521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課</a:t>
            </a: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題</a:t>
            </a:r>
            <a:r>
              <a:rPr b="1" dirty="0" lang="ja-JP" sz="2400" u="sng">
                <a:solidFill>
                  <a:srgbClr val="2a2921"/>
                </a:solidFill>
                <a:latin typeface="メイリオ"/>
              </a:rPr>
              <a:t>④が発生する原因</a:t>
            </a:r>
            <a:endParaRPr b="1" dirty="0" lang="ja-JP" sz="2400" u="sng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1" name="Object 4">
            <a:extLst>
              <a:ext uri="{CE46CA0E-FC47-428B-8CE1-7EF9CD956D7A}">
                <a16:creationId xmlns:a16="http://schemas.microsoft.com/office/drawing/2010/main" id="{FC8A4C31-9E76-4859-947F-7FC3C382539B}"/>
              </a:ext>
            </a:extLst>
          </p:cNvPr>
          <p:cNvSpPr/>
          <p:nvPr/>
        </p:nvSpPr>
        <p:spPr>
          <a:xfrm rot="0">
            <a:off x="6643102" y="5084677"/>
            <a:ext cx="4428935" cy="1003684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課題①が発生する原因について記載。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次章でこの原因を自社サービスで解決できる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ことを示す</a:t>
            </a:r>
            <a:endParaRPr dirty="0" lang="ja-JP" sz="1200">
              <a:solidFill>
                <a:srgbClr val="5a5a4c"/>
              </a:solidFill>
              <a:latin typeface="メイリオ"/>
            </a:endParaRPr>
          </a:p>
        </p:txBody>
      </p:sp>
      <p:sp>
        <p:nvSpPr>
          <p:cNvPr id="12" name="四角形: 角を丸くする 19">
            <a:extLst>
              <a:ext uri="{D61EEC4C-ED7B-4164-BEA5-77E630F50B93}">
                <a16:creationId xmlns:a16="http://schemas.microsoft.com/office/drawing/2010/main" id="{B140C0FE-4E52-4630-8973-D7D85223BEBF}"/>
              </a:ext>
            </a:extLst>
          </p:cNvPr>
          <p:cNvSpPr/>
          <p:nvPr/>
        </p:nvSpPr>
        <p:spPr>
          <a:xfrm rot="0">
            <a:off x="761798" y="3921440"/>
            <a:ext cx="4886972" cy="270445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13" name="Object 3">
            <a:extLst>
              <a:ext uri="{7D100ED2-A789-46FB-8C23-51EEDBC80DBE}">
                <a16:creationId xmlns:a16="http://schemas.microsoft.com/office/drawing/2010/main" id="{BB7C2FCD-BD6C-47F1-94AD-9964672AE947}"/>
              </a:ext>
            </a:extLst>
          </p:cNvPr>
          <p:cNvSpPr/>
          <p:nvPr/>
        </p:nvSpPr>
        <p:spPr>
          <a:xfrm rot="0">
            <a:off x="866145" y="4767574"/>
            <a:ext cx="4428935" cy="15521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796"/>
              </a:lnSpc>
              <a:spcAft>
                <a:spcPts val="600"/>
              </a:spcAft>
              <a:buNone/>
            </a:pP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課</a:t>
            </a:r>
            <a:r>
              <a:rPr b="1" dirty="0" lang="en-US" sz="2400" u="sng">
                <a:solidFill>
                  <a:srgbClr val="2a2921"/>
                </a:solidFill>
                <a:latin typeface="メイリオ"/>
              </a:rPr>
              <a:t>題</a:t>
            </a:r>
            <a:r>
              <a:rPr b="1" dirty="0" lang="ja-JP" sz="2400" u="sng">
                <a:solidFill>
                  <a:srgbClr val="2a2921"/>
                </a:solidFill>
                <a:latin typeface="メイリオ"/>
              </a:rPr>
              <a:t>②が発生する原因</a:t>
            </a:r>
            <a:endParaRPr b="1" dirty="0" lang="ja-JP" sz="2400" u="sng">
              <a:solidFill>
                <a:srgbClr val="2a2921"/>
              </a:solidFill>
              <a:latin typeface="メイリオ"/>
            </a:endParaRPr>
          </a:p>
        </p:txBody>
      </p:sp>
      <p:sp>
        <p:nvSpPr>
          <p:cNvPr id="14" name="Object 4">
            <a:extLst>
              <a:ext uri="{B16BE6D1-3F1D-48B2-998E-7878CB4496EC}">
                <a16:creationId xmlns:a16="http://schemas.microsoft.com/office/drawing/2010/main" id="{2328FDB9-ED8E-40D9-A624-51873A08AAC0}"/>
              </a:ext>
            </a:extLst>
          </p:cNvPr>
          <p:cNvSpPr/>
          <p:nvPr/>
        </p:nvSpPr>
        <p:spPr>
          <a:xfrm rot="0">
            <a:off x="866145" y="5084677"/>
            <a:ext cx="4428935" cy="1003684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課題①が発生する原因について記載。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次章でこの原因を自社サービスで解決できる</a:t>
            </a:r>
          </a:p>
          <a:p>
            <a:pPr algn="ctr">
              <a:lnSpc>
                <a:spcPts val="1680"/>
              </a:lnSpc>
              <a:spcAft>
                <a:spcPts val="600"/>
              </a:spcAft>
              <a:buNone/>
            </a:pPr>
            <a:r>
              <a:rPr dirty="0" lang="ja-JP" sz="1200">
                <a:solidFill>
                  <a:srgbClr val="5a5a4c"/>
                </a:solidFill>
                <a:latin typeface="メイリオ"/>
              </a:rPr>
              <a:t>ことを示す</a:t>
            </a:r>
            <a:endParaRPr dirty="0" lang="ja-JP" sz="1200">
              <a:solidFill>
                <a:srgbClr val="5a5a4c"/>
              </a:solidFill>
              <a:latin typeface="メイリオ"/>
            </a:endParaRPr>
          </a:p>
        </p:txBody>
      </p:sp>
    </p:spTree>
    <p:extLst>
      <p:ext uri="{6A9CADB5-8E50-4766-A372-1615AE5812E7}">
        <p14:creationId xmlns:p14="http://schemas.microsoft.com/office/powerpoint/2010/main" val="1723017074448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19C4E283-BC02-4288-8439-27DC7234EC7F}">
                <a16:creationId xmlns:a16="http://schemas.microsoft.com/office/drawing/2010/main" id="{E9AD694D-C654-4F13-B1AE-767322237875}"/>
              </a:ext>
            </a:extLst>
          </p:cNvPr>
          <p:cNvSpPr/>
          <p:nvPr/>
        </p:nvSpPr>
        <p:spPr>
          <a:xfrm rot="0">
            <a:off x="95226" y="447563"/>
            <a:ext cx="1199850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b="1" dirty="0" lang="ja-JP" sz="3200">
                <a:latin typeface="メイリオ"/>
              </a:rPr>
              <a:t>～を解決する○○「サービス名」</a:t>
            </a:r>
            <a:endParaRPr b="1" dirty="0" lang="ja-JP" sz="3200">
              <a:latin typeface="メイリオ"/>
            </a:endParaRPr>
          </a:p>
        </p:txBody>
      </p:sp>
      <p:sp>
        <p:nvSpPr>
          <p:cNvPr id="3" name="Object 3">
            <a:extLst>
              <a:ext uri="{DCB8C990-CF37-418D-88DD-52163B6BE72A}">
                <a16:creationId xmlns:a16="http://schemas.microsoft.com/office/drawing/2010/main" id="{6668B41A-F052-4CE1-92DC-C0F61E46AA7D}"/>
              </a:ext>
            </a:extLst>
          </p:cNvPr>
          <p:cNvSpPr/>
          <p:nvPr/>
        </p:nvSpPr>
        <p:spPr>
          <a:xfrm rot="0">
            <a:off x="489958" y="1462859"/>
            <a:ext cx="11212081" cy="1049605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1890"/>
              </a:lnSpc>
              <a:spcAft>
                <a:spcPts val="600"/>
              </a:spcAft>
              <a:buNone/>
            </a:pPr>
            <a:r>
              <a:rPr b="1" dirty="0" lang="en-US" sz="2000">
                <a:solidFill>
                  <a:srgbClr val="2a2921"/>
                </a:solidFill>
                <a:latin typeface="メイリオ"/>
              </a:rPr>
              <a:t>2</a:t>
            </a:r>
            <a:r>
              <a:rPr b="1" dirty="0" lang="ja-JP" sz="2000">
                <a:solidFill>
                  <a:srgbClr val="2a2921"/>
                </a:solidFill>
                <a:latin typeface="メイリオ"/>
              </a:rPr>
              <a:t>行ほどで特徴を記載。</a:t>
            </a:r>
          </a:p>
          <a:p>
            <a:pPr algn="ctr">
              <a:lnSpc>
                <a:spcPts val="1890"/>
              </a:lnSpc>
              <a:spcAft>
                <a:spcPts val="600"/>
              </a:spcAft>
              <a:buNone/>
            </a:pPr>
            <a:r>
              <a:rPr b="1" dirty="0" lang="ja-JP" sz="2000">
                <a:solidFill>
                  <a:srgbClr val="2a2921"/>
                </a:solidFill>
                <a:latin typeface="メイリオ"/>
              </a:rPr>
              <a:t>「～～」「～～」このような声にお応えする○○サービスです。</a:t>
            </a:r>
          </a:p>
          <a:p>
            <a:pPr algn="ctr">
              <a:lnSpc>
                <a:spcPts val="1890"/>
              </a:lnSpc>
              <a:spcAft>
                <a:spcPts val="600"/>
              </a:spcAft>
              <a:buNone/>
            </a:pPr>
            <a:r>
              <a:rPr b="1" dirty="0" lang="ja-JP" sz="2000">
                <a:solidFill>
                  <a:srgbClr val="2a2921"/>
                </a:solidFill>
                <a:latin typeface="メイリオ"/>
              </a:rPr>
              <a:t>新規事業や事業推進をさせるための機能を多数搭載しています。</a:t>
            </a:r>
            <a:endParaRPr b="1" dirty="0" lang="ja-JP" sz="2000">
              <a:solidFill>
                <a:srgbClr val="2a2921"/>
              </a:solidFill>
              <a:latin typeface="メイリオ"/>
            </a:endParaRPr>
          </a:p>
        </p:txBody>
      </p:sp>
      <p:pic>
        <p:nvPicPr>
          <p:cNvPr descr="preencoded.png" id="4" name="Object 9">
            <a:extLst>
              <a:ext uri="{CC7FE853-FF43-45BF-8D38-E0A3F751FB91}">
                <a16:creationId xmlns:a16="http://schemas.microsoft.com/office/drawing/2010/main" id="{4E1A7A0D-7BA4-4579-97A6-3D27A86072AD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53968" y="3001447"/>
            <a:ext cx="2152112" cy="1666458"/>
          </a:xfrm>
          <a:prstGeom prst="rect">
            <a:avLst/>
          </a:prstGeom>
          <a:noFill/>
        </p:spPr>
      </p:pic>
      <p:sp>
        <p:nvSpPr>
          <p:cNvPr id="5" name="テキスト ボックス 11">
            <a:extLst>
              <a:ext uri="{0C4E9339-1A5E-4FB9-A70D-5F78F1AD0E7F}">
                <a16:creationId xmlns:a16="http://schemas.microsoft.com/office/drawing/2010/main" id="{D860D712-BDBF-4D3D-A549-690EB2CB208E}"/>
              </a:ext>
            </a:extLst>
          </p:cNvPr>
          <p:cNvSpPr txBox="1"/>
          <p:nvPr/>
        </p:nvSpPr>
        <p:spPr>
          <a:xfrm rot="0">
            <a:off x="1341690" y="4102649"/>
            <a:ext cx="10032762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lang="en-US"/>
              <a:t>ここに</a:t>
            </a:r>
            <a:r>
              <a:rPr dirty="0" lang="en-US"/>
              <a:t>2</a:t>
            </a:r>
            <a:r>
              <a:rPr dirty="0" lang="en-US"/>
              <a:t>枚ほどサービスに関連した画像を貼り付け</a:t>
            </a:r>
            <a:endParaRPr dirty="0" lang="en-US"/>
          </a:p>
        </p:txBody>
      </p:sp>
    </p:spTree>
    <p:extLst>
      <p:ext uri="{C2945A72-E9EE-4FC6-8A80-AA6C3DE9F6D3}">
        <p14:creationId xmlns:p14="http://schemas.microsoft.com/office/powerpoint/2010/main" val="1723017074451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B914B95-A88B-471D-8C09-9121CD424984}">
                <a16:creationId xmlns:a16="http://schemas.microsoft.com/office/drawing/2010/main" id="{EBD5F531-9237-43AC-BA3B-DB997F0D87A9}"/>
              </a:ext>
            </a:extLst>
          </p:cNvPr>
          <p:cNvSpPr/>
          <p:nvPr/>
        </p:nvSpPr>
        <p:spPr>
          <a:xfrm rot="0">
            <a:off x="7998864" y="0"/>
            <a:ext cx="4199611" cy="6865807"/>
          </a:xfrm>
          <a:prstGeom prst="rect">
            <a:avLst/>
          </a:prstGeom>
          <a:solidFill>
            <a:srgbClr val="000000">
              <a:alpha val="0"/>
            </a:srgbClr>
          </a:solidFill>
        </p:spPr>
      </p:sp>
      <p:sp>
        <p:nvSpPr>
          <p:cNvPr id="3" name="正方形/長方形 1">
            <a:extLst>
              <a:ext uri="{D74C5D0A-3576-4707-9254-08478767B33C}">
                <a16:creationId xmlns:a16="http://schemas.microsoft.com/office/drawing/2010/main" id="{31AB5416-2AD7-43F9-876B-9A47E23BC098}"/>
              </a:ext>
            </a:extLst>
          </p:cNvPr>
          <p:cNvSpPr/>
          <p:nvPr/>
        </p:nvSpPr>
        <p:spPr>
          <a:xfrm rot="0">
            <a:off x="957128" y="1432289"/>
            <a:ext cx="5999148" cy="18800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4" name="正方形/長方形 28">
            <a:extLst>
              <a:ext uri="{0E3F8DAC-797F-425F-8680-535BF63CD690}">
                <a16:creationId xmlns:a16="http://schemas.microsoft.com/office/drawing/2010/main" id="{69D873B7-8089-4BF7-B07F-3B0411AA731D}"/>
              </a:ext>
            </a:extLst>
          </p:cNvPr>
          <p:cNvSpPr/>
          <p:nvPr/>
        </p:nvSpPr>
        <p:spPr>
          <a:xfrm rot="0">
            <a:off x="1384418" y="1821123"/>
            <a:ext cx="1931349" cy="11024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>要素①</a:t>
            </a:r>
            <a:endParaRPr dirty="0" lang="en-US"/>
          </a:p>
        </p:txBody>
      </p:sp>
      <p:sp>
        <p:nvSpPr>
          <p:cNvPr id="5" name="正方形/長方形 29">
            <a:extLst>
              <a:ext uri="{99C44BBB-389B-45C0-BD00-332FE7B65F57}">
                <a16:creationId xmlns:a16="http://schemas.microsoft.com/office/drawing/2010/main" id="{DBBF879A-29CA-4009-BB3F-379F781E3554}"/>
              </a:ext>
            </a:extLst>
          </p:cNvPr>
          <p:cNvSpPr/>
          <p:nvPr/>
        </p:nvSpPr>
        <p:spPr>
          <a:xfrm rot="0">
            <a:off x="4571999" y="1821123"/>
            <a:ext cx="1931349" cy="11024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>要素②</a:t>
            </a:r>
            <a:endParaRPr dirty="0" lang="en-US"/>
          </a:p>
        </p:txBody>
      </p:sp>
      <p:sp>
        <p:nvSpPr>
          <p:cNvPr id="6" name="テキスト ボックス 30">
            <a:extLst>
              <a:ext uri="{2CA2A32E-8863-419D-A4AD-23E6EBF227A6}">
                <a16:creationId xmlns:a16="http://schemas.microsoft.com/office/drawing/2010/main" id="{756523B0-BBDB-4637-924F-880A6F88FA84}"/>
              </a:ext>
            </a:extLst>
          </p:cNvPr>
          <p:cNvSpPr txBox="1"/>
          <p:nvPr/>
        </p:nvSpPr>
        <p:spPr>
          <a:xfrm rot="0">
            <a:off x="3640507" y="3312364"/>
            <a:ext cx="726393" cy="7694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en-US" sz="4400">
                <a:latin typeface="+mj-lt"/>
              </a:rPr>
              <a:t>×</a:t>
            </a:r>
            <a:endParaRPr b="1" dirty="0" lang="en-US" sz="4400">
              <a:latin typeface="+mj-lt"/>
            </a:endParaRPr>
          </a:p>
        </p:txBody>
      </p:sp>
      <p:sp>
        <p:nvSpPr>
          <p:cNvPr id="7" name="正方形/長方形 31">
            <a:extLst>
              <a:ext uri="{157AB5B3-C57B-43DD-A270-C18BB090D0B9}">
                <a16:creationId xmlns:a16="http://schemas.microsoft.com/office/drawing/2010/main" id="{C340B8C7-A1CE-4B02-BB7D-EB5767C457F9}"/>
              </a:ext>
            </a:extLst>
          </p:cNvPr>
          <p:cNvSpPr/>
          <p:nvPr/>
        </p:nvSpPr>
        <p:spPr>
          <a:xfrm rot="0">
            <a:off x="957128" y="4081805"/>
            <a:ext cx="5999148" cy="18800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8" name="正方形/長方形 32">
            <a:extLst>
              <a:ext uri="{14B805AF-95AF-4A43-BF93-AF712DAFEEE5}">
                <a16:creationId xmlns:a16="http://schemas.microsoft.com/office/drawing/2010/main" id="{884CE782-BA2E-4160-A3FA-028DC13D39CA}"/>
              </a:ext>
            </a:extLst>
          </p:cNvPr>
          <p:cNvSpPr/>
          <p:nvPr/>
        </p:nvSpPr>
        <p:spPr>
          <a:xfrm rot="0">
            <a:off x="1384418" y="4470638"/>
            <a:ext cx="1931349" cy="11024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>要素③</a:t>
            </a:r>
            <a:endParaRPr dirty="0" lang="en-US"/>
          </a:p>
        </p:txBody>
      </p:sp>
      <p:sp>
        <p:nvSpPr>
          <p:cNvPr id="9" name="正方形/長方形 33">
            <a:extLst>
              <a:ext uri="{8EF1E5C7-2E25-4819-8D7B-BA382EE4C0B9}">
                <a16:creationId xmlns:a16="http://schemas.microsoft.com/office/drawing/2010/main" id="{B18579F7-6C51-4EA6-84A1-CD987DCF542F}"/>
              </a:ext>
            </a:extLst>
          </p:cNvPr>
          <p:cNvSpPr/>
          <p:nvPr/>
        </p:nvSpPr>
        <p:spPr>
          <a:xfrm rot="0">
            <a:off x="4571999" y="4470638"/>
            <a:ext cx="1931349" cy="11024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/>
              <a:t>要素④</a:t>
            </a:r>
            <a:endParaRPr dirty="0" lang="en-US"/>
          </a:p>
        </p:txBody>
      </p:sp>
      <p:sp>
        <p:nvSpPr>
          <p:cNvPr id="10" name="テキスト ボックス 35">
            <a:extLst>
              <a:ext uri="{FE8AC435-4ACB-432E-BBFA-2ED1CBFC0DF8}">
                <a16:creationId xmlns:a16="http://schemas.microsoft.com/office/drawing/2010/main" id="{8233D3B9-70CD-4373-8B77-2275CB4C7FD8}"/>
              </a:ext>
            </a:extLst>
          </p:cNvPr>
          <p:cNvSpPr txBox="1"/>
          <p:nvPr/>
        </p:nvSpPr>
        <p:spPr>
          <a:xfrm rot="0">
            <a:off x="811851" y="757524"/>
            <a:ext cx="4033615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b="1" dirty="0" lang="ja-JP" sz="2400" u="sng">
                <a:latin typeface="メイリオ"/>
              </a:rPr>
              <a:t>サービスの強み</a:t>
            </a:r>
            <a:endParaRPr b="1" dirty="0" lang="ja-JP" sz="2400" u="sng">
              <a:latin typeface="メイリオ"/>
            </a:endParaRPr>
          </a:p>
        </p:txBody>
      </p:sp>
      <p:sp>
        <p:nvSpPr>
          <p:cNvPr id="11" name="テキスト ボックス 36">
            <a:extLst>
              <a:ext uri="{F66F763B-96C4-48CA-8F6C-F139FC6E0C2C}">
                <a16:creationId xmlns:a16="http://schemas.microsoft.com/office/drawing/2010/main" id="{9BEB3697-6CAE-4A9B-9603-9F83A3293600}"/>
              </a:ext>
            </a:extLst>
          </p:cNvPr>
          <p:cNvSpPr txBox="1"/>
          <p:nvPr/>
        </p:nvSpPr>
        <p:spPr>
          <a:xfrm rot="0">
            <a:off x="7759580" y="1539111"/>
            <a:ext cx="3837061" cy="424731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/>
            <a:r>
              <a:rPr dirty="0" lang="en-US"/>
              <a:t>サービス概要説明</a:t>
            </a:r>
            <a:br>
              <a:rPr dirty="0" lang="en-US"/>
            </a:br>
            <a:br>
              <a:rPr dirty="0" lang="en-US"/>
            </a:br>
            <a:r>
              <a:rPr dirty="0" lang="en-US"/>
              <a:t>●～～～</a:t>
            </a:r>
            <a:br>
              <a:rPr dirty="0" lang="en-US"/>
            </a:br>
            <a:br>
              <a:rPr dirty="0" lang="en-US"/>
            </a:br>
            <a:r>
              <a:rPr dirty="0" lang="en-US"/>
              <a:t>●～～～</a:t>
            </a:r>
            <a:br>
              <a:rPr dirty="0" lang="en-US"/>
            </a:br>
            <a:br>
              <a:rPr dirty="0" lang="en-US"/>
            </a:br>
            <a:r>
              <a:rPr dirty="0" lang="en-US"/>
              <a:t>●～～～</a:t>
            </a:r>
          </a:p>
          <a:p>
            <a:pPr/>
            <a:r>
              <a:rPr dirty="0" lang="en-US"/>
              <a:t/>
            </a:r>
          </a:p>
          <a:p>
            <a:pPr/>
            <a:r>
              <a:rPr dirty="0" lang="en-US"/>
              <a:t/>
            </a:r>
          </a:p>
          <a:p>
            <a:pPr/>
            <a:r>
              <a:rPr dirty="0" lang="en-US"/>
              <a:t/>
            </a:r>
          </a:p>
          <a:p>
            <a:pPr/>
            <a:r>
              <a:rPr dirty="0" lang="en-US"/>
              <a:t/>
            </a:r>
          </a:p>
          <a:p>
            <a:pPr/>
            <a:r>
              <a:rPr dirty="0" lang="en-US"/>
              <a:t/>
            </a:r>
          </a:p>
          <a:p>
            <a:pPr/>
            <a:r>
              <a:rPr dirty="0" lang="en-US"/>
              <a:t/>
            </a:r>
          </a:p>
          <a:p>
            <a:pPr/>
            <a:r>
              <a:rPr dirty="0" lang="en-US"/>
              <a:t/>
            </a:r>
          </a:p>
          <a:p>
            <a:pPr/>
            <a:r>
              <a:rPr dirty="0" lang="en-US"/>
              <a:t/>
            </a:r>
            <a:endParaRPr dirty="0" lang="en-US"/>
          </a:p>
        </p:txBody>
      </p:sp>
    </p:spTree>
    <p:extLst>
      <p:ext uri="{68319043-1EBF-4792-8563-A2DAA461A9EF}">
        <p14:creationId xmlns:p14="http://schemas.microsoft.com/office/powerpoint/2010/main" val="1723017074453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E9A9DA9D-3B79-412B-950D-9A087779BD98}">
                <a16:creationId xmlns:a16="http://schemas.microsoft.com/office/drawing/2010/main" id="{5A10FCEA-6491-4D93-99C0-5741F6660075}"/>
              </a:ext>
            </a:extLst>
          </p:cNvPr>
          <p:cNvSpPr/>
          <p:nvPr/>
        </p:nvSpPr>
        <p:spPr>
          <a:xfrm rot="0">
            <a:off x="95226" y="447563"/>
            <a:ext cx="1199850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dirty="0" lang="ja-JP" sz="3200">
                <a:solidFill>
                  <a:srgbClr val="2a2921"/>
                </a:solidFill>
                <a:latin typeface="メイリオ"/>
              </a:rPr>
              <a:t>「サービス名」で実現できること</a:t>
            </a:r>
            <a:endParaRPr dirty="0" lang="ja-JP" sz="3200">
              <a:solidFill>
                <a:srgbClr val="2a2921"/>
              </a:solidFill>
              <a:latin typeface="メイリオ"/>
            </a:endParaRPr>
          </a:p>
        </p:txBody>
      </p:sp>
      <p:pic>
        <p:nvPicPr>
          <p:cNvPr descr="preencoded.png" id="3" name="Object 20">
            <a:extLst>
              <a:ext uri="{51053E87-0560-4070-8CAF-C3C09EA2D94A}">
                <a16:creationId xmlns:a16="http://schemas.microsoft.com/office/drawing/2010/main" id="{F5F9844C-8190-49CF-80AF-F3AAD57AEDD2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5407618" y="3089891"/>
            <a:ext cx="686861" cy="678227"/>
          </a:xfrm>
          <a:prstGeom prst="rect">
            <a:avLst/>
          </a:prstGeom>
          <a:noFill/>
        </p:spPr>
      </p:pic>
      <p:sp>
        <p:nvSpPr>
          <p:cNvPr id="4" name="四角形: 角を丸くする 21">
            <a:extLst>
              <a:ext uri="{8D6B3D97-1599-45F2-9C78-564F1DAD1A16}">
                <a16:creationId xmlns:a16="http://schemas.microsoft.com/office/drawing/2010/main" id="{025AB9B3-8DDC-44EE-99AA-79C23F5EF5B4}"/>
              </a:ext>
            </a:extLst>
          </p:cNvPr>
          <p:cNvSpPr/>
          <p:nvPr/>
        </p:nvSpPr>
        <p:spPr>
          <a:xfrm rot="0">
            <a:off x="991311" y="1768979"/>
            <a:ext cx="4076344" cy="19974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0">
            <a:srgbClr val="000000"/>
          </a:lnRef>
          <a:fillRef idx="1001">
            <a:srgbClr val="a7a7a7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ja-JP" sz="2800">
                <a:solidFill>
                  <a:schemeClr val="tx1"/>
                </a:solidFill>
                <a:latin typeface="メイリオ"/>
              </a:rPr>
              <a:t>課題カテゴリ</a:t>
            </a:r>
            <a:br>
              <a:rPr dirty="0" lang="en-US" sz="2800">
                <a:solidFill>
                  <a:schemeClr val="tx1"/>
                </a:solidFill>
                <a:latin typeface="メイリオ"/>
              </a:rPr>
            </a:br>
            <a:r>
              <a:rPr dirty="0" lang="ja-JP" sz="2800">
                <a:solidFill>
                  <a:schemeClr val="tx1"/>
                </a:solidFill>
                <a:latin typeface="メイリオ"/>
              </a:rPr>
              <a:t>・具体課題</a:t>
            </a:r>
            <a:br>
              <a:rPr dirty="0" lang="en-US" sz="2800">
                <a:solidFill>
                  <a:schemeClr val="tx1"/>
                </a:solidFill>
                <a:latin typeface="メイリオ"/>
              </a:rPr>
            </a:br>
            <a:r>
              <a:rPr dirty="0" lang="ja-JP" sz="2800">
                <a:solidFill>
                  <a:schemeClr val="tx1"/>
                </a:solidFill>
                <a:latin typeface="メイリオ"/>
              </a:rPr>
              <a:t>・具体課題</a:t>
            </a:r>
            <a:endParaRPr dirty="0" lang="ja-JP" sz="2800">
              <a:solidFill>
                <a:schemeClr val="tx1"/>
              </a:solidFill>
              <a:latin typeface="メイリオ"/>
            </a:endParaRPr>
          </a:p>
        </p:txBody>
      </p:sp>
      <p:sp>
        <p:nvSpPr>
          <p:cNvPr id="5" name="四角形: 角を丸くする 22">
            <a:extLst>
              <a:ext uri="{6696AE69-39E8-46DB-B97B-D5E440F8914C}">
                <a16:creationId xmlns:a16="http://schemas.microsoft.com/office/drawing/2010/main" id="{E1DC5812-5555-40D1-BF0D-24611F86F75C}"/>
              </a:ext>
            </a:extLst>
          </p:cNvPr>
          <p:cNvSpPr/>
          <p:nvPr/>
        </p:nvSpPr>
        <p:spPr>
          <a:xfrm rot="0">
            <a:off x="991311" y="3976903"/>
            <a:ext cx="4076344" cy="210770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0">
            <a:srgbClr val="000000"/>
          </a:lnRef>
          <a:fillRef idx="1001">
            <a:srgbClr val="a7a7a7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ja-JP" sz="2800">
                <a:solidFill>
                  <a:schemeClr val="tx1"/>
                </a:solidFill>
                <a:latin typeface="メイリオ"/>
              </a:rPr>
              <a:t>課題カテゴリ</a:t>
            </a:r>
            <a:br>
              <a:rPr dirty="0" lang="en-US" sz="2800">
                <a:solidFill>
                  <a:schemeClr val="tx1"/>
                </a:solidFill>
                <a:latin typeface="メイリオ"/>
              </a:rPr>
            </a:br>
            <a:r>
              <a:rPr dirty="0" lang="ja-JP" sz="2800">
                <a:solidFill>
                  <a:schemeClr val="tx1"/>
                </a:solidFill>
                <a:latin typeface="メイリオ"/>
              </a:rPr>
              <a:t>・具体課題</a:t>
            </a:r>
            <a:br>
              <a:rPr dirty="0" lang="en-US" sz="2800">
                <a:solidFill>
                  <a:schemeClr val="tx1"/>
                </a:solidFill>
                <a:latin typeface="メイリオ"/>
              </a:rPr>
            </a:br>
            <a:r>
              <a:rPr dirty="0" lang="ja-JP" sz="2800">
                <a:solidFill>
                  <a:schemeClr val="tx1"/>
                </a:solidFill>
                <a:latin typeface="メイリオ"/>
              </a:rPr>
              <a:t>・具体課題</a:t>
            </a:r>
          </a:p>
          <a:p>
            <a:pPr algn="ctr"/>
            <a:r>
              <a:rPr dirty="0" lang="en-US"/>
              <a:t/>
            </a:r>
            <a:endParaRPr dirty="0" lang="en-US"/>
          </a:p>
        </p:txBody>
      </p:sp>
      <p:sp>
        <p:nvSpPr>
          <p:cNvPr id="6" name="四角形: 角を丸くする 26">
            <a:extLst>
              <a:ext uri="{E0D8ACEC-551C-49A2-A515-9031C6065F77}">
                <a16:creationId xmlns:a16="http://schemas.microsoft.com/office/drawing/2010/main" id="{13B5E5A7-BCDD-4AB9-8F8E-405587989D00}"/>
              </a:ext>
            </a:extLst>
          </p:cNvPr>
          <p:cNvSpPr/>
          <p:nvPr/>
        </p:nvSpPr>
        <p:spPr>
          <a:xfrm rot="0">
            <a:off x="6434434" y="1760434"/>
            <a:ext cx="4957110" cy="19974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0">
            <a:srgbClr val="000000"/>
          </a:lnRef>
          <a:fillRef idx="1001">
            <a:srgbClr val="a7a7a7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ja-JP" sz="2800">
                <a:solidFill>
                  <a:schemeClr val="bg1"/>
                </a:solidFill>
                <a:latin typeface="メイリオ"/>
              </a:rPr>
              <a:t>解決策</a:t>
            </a:r>
            <a:br>
              <a:rPr b="1" dirty="0" lang="en-US" sz="2800">
                <a:solidFill>
                  <a:schemeClr val="bg1"/>
                </a:solidFill>
                <a:latin typeface="メイリオ"/>
              </a:rPr>
            </a:br>
            <a:r>
              <a:rPr b="1" dirty="0" lang="ja-JP" sz="2800">
                <a:solidFill>
                  <a:schemeClr val="bg1"/>
                </a:solidFill>
                <a:latin typeface="メイリオ"/>
              </a:rPr>
              <a:t>・具体差分</a:t>
            </a:r>
            <a:br>
              <a:rPr b="1" dirty="0" lang="en-US" sz="2800">
                <a:solidFill>
                  <a:schemeClr val="bg1"/>
                </a:solidFill>
                <a:latin typeface="メイリオ"/>
              </a:rPr>
            </a:br>
            <a:r>
              <a:rPr b="1" dirty="0" lang="ja-JP" sz="2800">
                <a:solidFill>
                  <a:schemeClr val="bg1"/>
                </a:solidFill>
                <a:latin typeface="メイリオ"/>
              </a:rPr>
              <a:t>・具体差分</a:t>
            </a:r>
            <a:endParaRPr b="1" dirty="0" lang="ja-JP" sz="2800">
              <a:solidFill>
                <a:schemeClr val="bg1"/>
              </a:solidFill>
              <a:latin typeface="メイリオ"/>
            </a:endParaRPr>
          </a:p>
        </p:txBody>
      </p:sp>
      <p:sp>
        <p:nvSpPr>
          <p:cNvPr id="7" name="四角形: 角を丸くする 29">
            <a:extLst>
              <a:ext uri="{75456DE3-27EA-4A0A-8236-EC5D62B63639}">
                <a16:creationId xmlns:a16="http://schemas.microsoft.com/office/drawing/2010/main" id="{6A877DBB-6A0A-4F84-B913-52A3B49066B0}"/>
              </a:ext>
            </a:extLst>
          </p:cNvPr>
          <p:cNvSpPr/>
          <p:nvPr/>
        </p:nvSpPr>
        <p:spPr>
          <a:xfrm rot="0">
            <a:off x="6434434" y="3976903"/>
            <a:ext cx="4957110" cy="210770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0">
            <a:srgbClr val="000000"/>
          </a:lnRef>
          <a:fillRef idx="1001">
            <a:srgbClr val="a7a7a7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ja-JP" sz="2800">
                <a:solidFill>
                  <a:schemeClr val="bg1"/>
                </a:solidFill>
                <a:latin typeface="メイリオ"/>
              </a:rPr>
              <a:t>解決策</a:t>
            </a:r>
            <a:br>
              <a:rPr b="1" dirty="0" lang="en-US" sz="2800">
                <a:solidFill>
                  <a:schemeClr val="bg1"/>
                </a:solidFill>
                <a:latin typeface="メイリオ"/>
              </a:rPr>
            </a:br>
            <a:r>
              <a:rPr b="1" dirty="0" lang="ja-JP" sz="2800">
                <a:solidFill>
                  <a:schemeClr val="bg1"/>
                </a:solidFill>
                <a:latin typeface="メイリオ"/>
              </a:rPr>
              <a:t>・具体差分</a:t>
            </a:r>
            <a:br>
              <a:rPr b="1" dirty="0" lang="en-US" sz="2800">
                <a:solidFill>
                  <a:schemeClr val="bg1"/>
                </a:solidFill>
                <a:latin typeface="メイリオ"/>
              </a:rPr>
            </a:br>
            <a:r>
              <a:rPr b="1" dirty="0" lang="ja-JP" sz="2800">
                <a:solidFill>
                  <a:schemeClr val="bg1"/>
                </a:solidFill>
                <a:latin typeface="メイリオ"/>
              </a:rPr>
              <a:t>・具体差分</a:t>
            </a:r>
          </a:p>
          <a:p>
            <a:pPr algn="ctr"/>
            <a:r>
              <a:rPr dirty="0" lang="en-US"/>
              <a:t/>
            </a:r>
            <a:endParaRPr dirty="0" lang="en-US"/>
          </a:p>
        </p:txBody>
      </p:sp>
    </p:spTree>
    <p:extLst>
      <p:ext uri="{073032F4-CAB1-406A-A0DD-8C7EDE38FCD0}">
        <p14:creationId xmlns:p14="http://schemas.microsoft.com/office/powerpoint/2010/main" val="1723017074457"/>
      </p:ext>
    </p:extLst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r="http://schemas.openxmlformats.org/officeDocument/2006/relationships" xmlns:vt="http://schemas.openxmlformats.org/officeDocument/2006/docPropsVTypes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>
            <a:extLst>
              <a:ext uri="{EEDF29B7-FD0D-4EE4-A376-B86C152CAA9E}">
                <a16:creationId xmlns:a16="http://schemas.microsoft.com/office/drawing/2010/main" id="{926E9344-FC67-45EB-8DBC-61EA7F6B9497}"/>
              </a:ext>
            </a:extLst>
          </p:cNvPr>
          <p:cNvSpPr/>
          <p:nvPr/>
        </p:nvSpPr>
        <p:spPr>
          <a:xfrm rot="0">
            <a:off x="95226" y="447563"/>
            <a:ext cx="11998500" cy="315199"/>
          </a:xfrm>
          <a:prstGeom prst="rect">
            <a:avLst/>
          </a:prstGeom>
          <a:noFill/>
        </p:spPr>
        <p:txBody>
          <a:bodyPr anchor="t" bIns="0" lIns="0" rIns="0" rtlCol="0" tIns="0" wrap="square"/>
          <a:lstStyle/>
          <a:p>
            <a:pPr algn="ctr">
              <a:lnSpc>
                <a:spcPts val="4064"/>
              </a:lnSpc>
              <a:spcAft>
                <a:spcPts val="600"/>
              </a:spcAft>
              <a:buNone/>
            </a:pPr>
            <a:r>
              <a:rPr dirty="0" lang="ja-JP" sz="3200">
                <a:solidFill>
                  <a:srgbClr val="2a2921"/>
                </a:solidFill>
                <a:latin typeface="メイリオ"/>
              </a:rPr>
              <a:t>「○○」の効果による</a:t>
            </a:r>
            <a:r>
              <a:rPr dirty="0" err="1" lang="en-US" sz="3200">
                <a:solidFill>
                  <a:srgbClr val="2a2921"/>
                </a:solidFill>
                <a:latin typeface="メイリオ"/>
              </a:rPr>
              <a:t>売上</a:t>
            </a:r>
            <a:r>
              <a:rPr dirty="0" lang="ja-JP" sz="3200">
                <a:solidFill>
                  <a:srgbClr val="2a2921"/>
                </a:solidFill>
                <a:latin typeface="メイリオ"/>
              </a:rPr>
              <a:t>（成績）</a:t>
            </a:r>
            <a:r>
              <a:rPr dirty="0" err="1" lang="en-US" sz="3200">
                <a:solidFill>
                  <a:srgbClr val="2a2921"/>
                </a:solidFill>
                <a:latin typeface="メイリオ"/>
              </a:rPr>
              <a:t>増加</a:t>
            </a:r>
            <a:endParaRPr dirty="0" err="1" lang="en-US" sz="3200">
              <a:solidFill>
                <a:srgbClr val="2a2921"/>
              </a:solidFill>
              <a:latin typeface="メイリオ"/>
            </a:endParaRPr>
          </a:p>
        </p:txBody>
      </p:sp>
      <p:pic>
        <p:nvPicPr>
          <p:cNvPr descr="preencoded.png" id="3" name="Object 3">
            <a:extLst>
              <a:ext uri="{BBF846CE-9DAB-4AE5-80DB-32F040C369CA}">
                <a16:creationId xmlns:a16="http://schemas.microsoft.com/office/drawing/2010/main" id="{FDB13C64-0D38-4AB7-BE31-CDF8BA21C4AD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434671" y="996127"/>
            <a:ext cx="1285497" cy="1057011"/>
          </a:xfrm>
          <a:prstGeom prst="rect">
            <a:avLst/>
          </a:prstGeom>
          <a:noFill/>
        </p:spPr>
      </p:pic>
      <p:sp>
        <p:nvSpPr>
          <p:cNvPr id="4" name="Object 4">
            <a:extLst>
              <a:ext uri="{DDCE291A-7C13-410E-B3BA-CBA9604312FB}">
                <a16:creationId xmlns:a16="http://schemas.microsoft.com/office/drawing/2010/main" id="{5DFDF6EB-7F1C-48C3-A3C5-8A76FA36598F}"/>
              </a:ext>
            </a:extLst>
          </p:cNvPr>
          <p:cNvSpPr/>
          <p:nvPr/>
        </p:nvSpPr>
        <p:spPr>
          <a:xfrm rot="0">
            <a:off x="7320467" y="1422711"/>
            <a:ext cx="1513906" cy="175216"/>
          </a:xfrm>
          <a:prstGeom prst="rect">
            <a:avLst/>
          </a:prstGeom>
          <a:noFill/>
          <a:ln>
            <a:noFill/>
          </a:ln>
        </p:spPr>
        <p:txBody>
          <a:bodyPr anchor="t" bIns="0" lIns="0" rIns="0" rtlCol="0" tIns="0" wrap="square"/>
          <a:lstStyle/>
          <a:p>
            <a:pPr algn="ctr">
              <a:lnSpc>
                <a:spcPts val="2079"/>
              </a:lnSpc>
              <a:spcAft>
                <a:spcPts val="600"/>
              </a:spcAft>
              <a:buNone/>
            </a:pPr>
            <a:r>
              <a:rPr b="1" dirty="0" err="1" lang="en-US" sz="1700">
                <a:solidFill>
                  <a:srgbClr val="c00000"/>
                </a:solidFill>
                <a:latin typeface="メイリオ"/>
              </a:rPr>
              <a:t>売上</a:t>
            </a:r>
            <a:r>
              <a:rPr b="1" dirty="0" lang="ja-JP" sz="1700">
                <a:solidFill>
                  <a:srgbClr val="c00000"/>
                </a:solidFill>
                <a:latin typeface="メイリオ"/>
              </a:rPr>
              <a:t>●</a:t>
            </a:r>
            <a:r>
              <a:rPr b="1" dirty="0" lang="en-US" sz="1700">
                <a:solidFill>
                  <a:srgbClr val="c00000"/>
                </a:solidFill>
                <a:latin typeface="メイリオ"/>
              </a:rPr>
              <a:t>倍</a:t>
            </a:r>
            <a:endParaRPr b="1" dirty="0" lang="en-US" sz="1700">
              <a:solidFill>
                <a:srgbClr val="c00000"/>
              </a:solidFill>
              <a:latin typeface="メイリオ"/>
            </a:endParaRPr>
          </a:p>
        </p:txBody>
      </p:sp>
      <p:graphicFrame>
        <p:nvGraphicFramePr>
          <p:cNvPr id="5" name="Chart 2">
            <a:extLst>
              <a:ext uri="{35B31E3F-98B4-4055-BB3D-854B3AE3FE2F}">
                <a16:creationId xmlns:a16="http://schemas.microsoft.com/office/drawing/2010/main" id="{D6350326-63D2-4B79-8623-D4D7386C5097}"/>
              </a:ext>
            </a:extLst>
          </p:cNvPr>
          <p:cNvGraphicFramePr/>
          <p:nvPr/>
        </p:nvGraphicFramePr>
        <p:xfrm rot="0">
          <a:off x="1492221" y="2053137"/>
          <a:ext cx="8852163" cy="4798647"/>
        </p:xfrm>
        <a:graphic>
          <a:graphicData uri="http://schemas.openxmlformats.org/drawingml/2006/chart">
            <c:chart r:id="rId3"/>
          </a:graphicData>
        </a:graphic>
      </p:graphicFrame>
    </p:spTree>
    <p:extLst>
      <p:ext uri="{700555E4-EF7E-4A17-9325-095A9C1F374A}">
        <p14:creationId xmlns:p14="http://schemas.microsoft.com/office/powerpoint/2010/main" val="1723017074464"/>
      </p:ext>
    </p:extLst>
  </p:cSld>
  <p:clrMapOvr>
    <a:masterClrMapping/>
  </p:clrMapOvr>
</p:sld>
</file>

<file path=ppt/theme/theme1.xml><?xml version="1.0" encoding="utf-8"?>
<a:theme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 name="Office Them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cap="flat" w="9525">
          <a:solidFill>
            <a:schemeClr val="phClr">
              <a:shade val="95000"/>
              <a:satMod val="104999"/>
            </a:schemeClr>
          </a:solidFill>
          <a:prstDash val="solid"/>
        </a:ln>
        <a:ln cap="flat" w="25400">
          <a:solidFill>
            <a:schemeClr val="phClr"/>
          </a:solidFill>
          <a:prstDash val="solid"/>
        </a:ln>
        <a:ln cap="flat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 name="Office Them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cap="flat" w="9525">
          <a:solidFill>
            <a:schemeClr val="phClr">
              <a:shade val="95000"/>
              <a:satMod val="104999"/>
            </a:schemeClr>
          </a:solidFill>
          <a:prstDash val="solid"/>
        </a:ln>
        <a:ln cap="flat" w="25400">
          <a:solidFill>
            <a:schemeClr val="phClr"/>
          </a:solidFill>
          <a:prstDash val="solid"/>
        </a:ln>
        <a:ln cap="flat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 xmlns:c="http://schemas.openxmlformats.org/drawingml/2006/chart" xmlns:cs="http://schemas.microsoft.com/office/drawing/2012/chartStyle" xmlns:ns1="http://schemas.openxmlformats.org/officeDocument/2006/extended-properties" xmlns:p="http://schemas.openxmlformats.org/presentationml/2006/main" xmlns:r="http://schemas.openxmlformats.org/officeDocument/2006/relationships" xmlns:vt="http://schemas.openxmlformats.org/officeDocument/2006/docPropsVTypes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AppVersion>3.0000</properties:AppVersion>
  <properties:ScaleCrop>false</properties:ScaleCrop>
  <properties:Company>Company</properties:Company>
  <properties:LinksUpToDate>false</properties:LinksUpToDate>
  <properties:HyperlinksChanged>false</properties:HyperlinksChanged>
  <properties:PresentationFormat>On-Screen Show (4:3)</properties:PresentationFormat>
  <properties:Application>Zoho Show</properties:Application>
  <properties:SharedDoc>false</properties:SharedDoc>
</properties: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>Slide 1</dc:title>
  <cp:revision>1</cp:revision>
  <dc:creator/>
  <cp:lastModifiedBy/>
  <dcterms:created xsi:type="dcterms:W3CDTF">2024-08-07T00:44:43Z</dcterms:created>
  <dcterms:modified xsi:type="dcterms:W3CDTF">2024-08-07T00:50:42Z</dcterms:modified>
</cp:coreProperties>
</file>