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1" r:id="rId4"/>
  </p:sldMasterIdLst>
  <p:notesMasterIdLst>
    <p:notesMasterId r:id="rId13"/>
  </p:notesMasterIdLst>
  <p:handoutMasterIdLst>
    <p:handoutMasterId r:id="rId14"/>
  </p:handoutMasterIdLst>
  <p:sldIdLst>
    <p:sldId id="297" r:id="rId5"/>
    <p:sldId id="298" r:id="rId6"/>
    <p:sldId id="299" r:id="rId7"/>
    <p:sldId id="300" r:id="rId8"/>
    <p:sldId id="301" r:id="rId9"/>
    <p:sldId id="307" r:id="rId10"/>
    <p:sldId id="305" r:id="rId11"/>
    <p:sldId id="30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13EECC-6FAE-4F0D-BE81-A345E18C4631}" v="22" dt="2025-05-13T23:07:54.5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3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5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裕一 岡安" userId="5f29f63a7f5bf9e6" providerId="LiveId" clId="{AD13EECC-6FAE-4F0D-BE81-A345E18C4631}"/>
    <pc:docChg chg="undo custSel addSld delSld modSld sldOrd">
      <pc:chgData name="裕一 岡安" userId="5f29f63a7f5bf9e6" providerId="LiveId" clId="{AD13EECC-6FAE-4F0D-BE81-A345E18C4631}" dt="2025-05-14T10:32:14.306" v="1001" actId="47"/>
      <pc:docMkLst>
        <pc:docMk/>
      </pc:docMkLst>
      <pc:sldChg chg="modSp mod">
        <pc:chgData name="裕一 岡安" userId="5f29f63a7f5bf9e6" providerId="LiveId" clId="{AD13EECC-6FAE-4F0D-BE81-A345E18C4631}" dt="2025-05-13T23:34:23.684" v="999"/>
        <pc:sldMkLst>
          <pc:docMk/>
          <pc:sldMk cId="714387637" sldId="256"/>
        </pc:sldMkLst>
        <pc:spChg chg="mod">
          <ac:chgData name="裕一 岡安" userId="5f29f63a7f5bf9e6" providerId="LiveId" clId="{AD13EECC-6FAE-4F0D-BE81-A345E18C4631}" dt="2025-05-13T23:34:10.664" v="995"/>
          <ac:spMkLst>
            <pc:docMk/>
            <pc:sldMk cId="714387637" sldId="256"/>
            <ac:spMk id="10" creationId="{5BDA77B9-A8AA-4E63-9391-C6F01B6A2E9C}"/>
          </ac:spMkLst>
        </pc:spChg>
        <pc:spChg chg="mod">
          <ac:chgData name="裕一 岡安" userId="5f29f63a7f5bf9e6" providerId="LiveId" clId="{AD13EECC-6FAE-4F0D-BE81-A345E18C4631}" dt="2025-05-13T23:34:15.717" v="996"/>
          <ac:spMkLst>
            <pc:docMk/>
            <pc:sldMk cId="714387637" sldId="256"/>
            <ac:spMk id="11" creationId="{F9031EBD-8D94-4B79-970F-61DC348ACD05}"/>
          </ac:spMkLst>
        </pc:spChg>
        <pc:spChg chg="mod">
          <ac:chgData name="裕一 岡安" userId="5f29f63a7f5bf9e6" providerId="LiveId" clId="{AD13EECC-6FAE-4F0D-BE81-A345E18C4631}" dt="2025-05-13T23:34:17.345" v="997"/>
          <ac:spMkLst>
            <pc:docMk/>
            <pc:sldMk cId="714387637" sldId="256"/>
            <ac:spMk id="12" creationId="{6D6A7819-8796-4167-9D6E-7B7364C40531}"/>
          </ac:spMkLst>
        </pc:spChg>
        <pc:spChg chg="mod">
          <ac:chgData name="裕一 岡安" userId="5f29f63a7f5bf9e6" providerId="LiveId" clId="{AD13EECC-6FAE-4F0D-BE81-A345E18C4631}" dt="2025-05-13T23:34:21.546" v="998"/>
          <ac:spMkLst>
            <pc:docMk/>
            <pc:sldMk cId="714387637" sldId="256"/>
            <ac:spMk id="13" creationId="{1275D0C0-AF99-4CDD-AC65-E3E7025CD28E}"/>
          </ac:spMkLst>
        </pc:spChg>
        <pc:spChg chg="mod">
          <ac:chgData name="裕一 岡安" userId="5f29f63a7f5bf9e6" providerId="LiveId" clId="{AD13EECC-6FAE-4F0D-BE81-A345E18C4631}" dt="2025-05-13T23:34:23.684" v="999"/>
          <ac:spMkLst>
            <pc:docMk/>
            <pc:sldMk cId="714387637" sldId="256"/>
            <ac:spMk id="14" creationId="{DA9FEA07-D93F-4762-9638-61C3FF0F56AA}"/>
          </ac:spMkLst>
        </pc:spChg>
      </pc:sldChg>
      <pc:sldChg chg="del">
        <pc:chgData name="裕一 岡安" userId="5f29f63a7f5bf9e6" providerId="LiveId" clId="{AD13EECC-6FAE-4F0D-BE81-A345E18C4631}" dt="2025-05-14T10:32:14.306" v="1001" actId="47"/>
        <pc:sldMkLst>
          <pc:docMk/>
          <pc:sldMk cId="917409932" sldId="257"/>
        </pc:sldMkLst>
      </pc:sldChg>
      <pc:sldChg chg="modSp mod">
        <pc:chgData name="裕一 岡安" userId="5f29f63a7f5bf9e6" providerId="LiveId" clId="{AD13EECC-6FAE-4F0D-BE81-A345E18C4631}" dt="2025-05-13T23:34:05.215" v="994"/>
        <pc:sldMkLst>
          <pc:docMk/>
          <pc:sldMk cId="3952809942" sldId="259"/>
        </pc:sldMkLst>
        <pc:spChg chg="mod">
          <ac:chgData name="裕一 岡安" userId="5f29f63a7f5bf9e6" providerId="LiveId" clId="{AD13EECC-6FAE-4F0D-BE81-A345E18C4631}" dt="2025-05-13T23:33:53.011" v="991" actId="20577"/>
          <ac:spMkLst>
            <pc:docMk/>
            <pc:sldMk cId="3952809942" sldId="259"/>
            <ac:spMk id="6" creationId="{CA1A29B3-D049-18D5-B998-F8A3BD28F23D}"/>
          </ac:spMkLst>
        </pc:spChg>
        <pc:spChg chg="mod">
          <ac:chgData name="裕一 岡安" userId="5f29f63a7f5bf9e6" providerId="LiveId" clId="{AD13EECC-6FAE-4F0D-BE81-A345E18C4631}" dt="2025-05-13T23:34:00.759" v="992"/>
          <ac:spMkLst>
            <pc:docMk/>
            <pc:sldMk cId="3952809942" sldId="259"/>
            <ac:spMk id="7" creationId="{D641702B-AFF4-6FB1-8127-1959D765126A}"/>
          </ac:spMkLst>
        </pc:spChg>
        <pc:spChg chg="mod">
          <ac:chgData name="裕一 岡安" userId="5f29f63a7f5bf9e6" providerId="LiveId" clId="{AD13EECC-6FAE-4F0D-BE81-A345E18C4631}" dt="2025-05-13T23:34:03.473" v="993"/>
          <ac:spMkLst>
            <pc:docMk/>
            <pc:sldMk cId="3952809942" sldId="259"/>
            <ac:spMk id="8" creationId="{ED848BBA-2952-188F-9EF1-777BBE7004B8}"/>
          </ac:spMkLst>
        </pc:spChg>
        <pc:spChg chg="mod">
          <ac:chgData name="裕一 岡安" userId="5f29f63a7f5bf9e6" providerId="LiveId" clId="{AD13EECC-6FAE-4F0D-BE81-A345E18C4631}" dt="2025-05-13T23:34:05.215" v="994"/>
          <ac:spMkLst>
            <pc:docMk/>
            <pc:sldMk cId="3952809942" sldId="259"/>
            <ac:spMk id="9" creationId="{0C370177-F213-C8A6-C1E8-B26005819046}"/>
          </ac:spMkLst>
        </pc:spChg>
      </pc:sldChg>
      <pc:sldChg chg="addSp delSp modSp mod">
        <pc:chgData name="裕一 岡安" userId="5f29f63a7f5bf9e6" providerId="LiveId" clId="{AD13EECC-6FAE-4F0D-BE81-A345E18C4631}" dt="2025-05-13T23:04:57.268" v="854" actId="122"/>
        <pc:sldMkLst>
          <pc:docMk/>
          <pc:sldMk cId="2947755840" sldId="291"/>
        </pc:sldMkLst>
        <pc:spChg chg="mod">
          <ac:chgData name="裕一 岡安" userId="5f29f63a7f5bf9e6" providerId="LiveId" clId="{AD13EECC-6FAE-4F0D-BE81-A345E18C4631}" dt="2025-05-13T22:58:13.061" v="611" actId="6549"/>
          <ac:spMkLst>
            <pc:docMk/>
            <pc:sldMk cId="2947755840" sldId="291"/>
            <ac:spMk id="5" creationId="{66D9B4A0-411D-4E7F-AB9E-95DE069B5C77}"/>
          </ac:spMkLst>
        </pc:spChg>
        <pc:spChg chg="del">
          <ac:chgData name="裕一 岡安" userId="5f29f63a7f5bf9e6" providerId="LiveId" clId="{AD13EECC-6FAE-4F0D-BE81-A345E18C4631}" dt="2025-05-13T22:58:35.982" v="612" actId="478"/>
          <ac:spMkLst>
            <pc:docMk/>
            <pc:sldMk cId="2947755840" sldId="291"/>
            <ac:spMk id="14" creationId="{93CC83AB-66D1-86F4-ABEB-2EA2CCD95AD7}"/>
          </ac:spMkLst>
        </pc:spChg>
        <pc:spChg chg="del">
          <ac:chgData name="裕一 岡安" userId="5f29f63a7f5bf9e6" providerId="LiveId" clId="{AD13EECC-6FAE-4F0D-BE81-A345E18C4631}" dt="2025-05-13T22:58:35.982" v="612" actId="478"/>
          <ac:spMkLst>
            <pc:docMk/>
            <pc:sldMk cId="2947755840" sldId="291"/>
            <ac:spMk id="18" creationId="{912543CF-3BD4-40B0-BB18-006DCC4331CA}"/>
          </ac:spMkLst>
        </pc:spChg>
        <pc:spChg chg="del">
          <ac:chgData name="裕一 岡安" userId="5f29f63a7f5bf9e6" providerId="LiveId" clId="{AD13EECC-6FAE-4F0D-BE81-A345E18C4631}" dt="2025-05-13T22:58:35.982" v="612" actId="478"/>
          <ac:spMkLst>
            <pc:docMk/>
            <pc:sldMk cId="2947755840" sldId="291"/>
            <ac:spMk id="22" creationId="{CBE3C061-19DC-F30D-927F-D7B3C5E8D5F4}"/>
          </ac:spMkLst>
        </pc:spChg>
        <pc:spChg chg="del">
          <ac:chgData name="裕一 岡安" userId="5f29f63a7f5bf9e6" providerId="LiveId" clId="{AD13EECC-6FAE-4F0D-BE81-A345E18C4631}" dt="2025-05-13T22:58:35.982" v="612" actId="478"/>
          <ac:spMkLst>
            <pc:docMk/>
            <pc:sldMk cId="2947755840" sldId="291"/>
            <ac:spMk id="23" creationId="{E2A29FC3-DBA5-2915-E3A9-5D6213FD86CE}"/>
          </ac:spMkLst>
        </pc:spChg>
        <pc:spChg chg="del">
          <ac:chgData name="裕一 岡安" userId="5f29f63a7f5bf9e6" providerId="LiveId" clId="{AD13EECC-6FAE-4F0D-BE81-A345E18C4631}" dt="2025-05-13T22:58:35.982" v="612" actId="478"/>
          <ac:spMkLst>
            <pc:docMk/>
            <pc:sldMk cId="2947755840" sldId="291"/>
            <ac:spMk id="150" creationId="{A84C8281-0D5E-4BF0-AB85-487647294920}"/>
          </ac:spMkLst>
        </pc:spChg>
        <pc:spChg chg="del">
          <ac:chgData name="裕一 岡安" userId="5f29f63a7f5bf9e6" providerId="LiveId" clId="{AD13EECC-6FAE-4F0D-BE81-A345E18C4631}" dt="2025-05-13T22:58:35.982" v="612" actId="478"/>
          <ac:spMkLst>
            <pc:docMk/>
            <pc:sldMk cId="2947755840" sldId="291"/>
            <ac:spMk id="153" creationId="{29118B4F-266C-48F0-8CAF-8BA67DF9A649}"/>
          </ac:spMkLst>
        </pc:spChg>
        <pc:spChg chg="del">
          <ac:chgData name="裕一 岡安" userId="5f29f63a7f5bf9e6" providerId="LiveId" clId="{AD13EECC-6FAE-4F0D-BE81-A345E18C4631}" dt="2025-05-13T22:58:35.982" v="612" actId="478"/>
          <ac:spMkLst>
            <pc:docMk/>
            <pc:sldMk cId="2947755840" sldId="291"/>
            <ac:spMk id="168" creationId="{6373F713-1680-4734-878B-86B182DC5AA6}"/>
          </ac:spMkLst>
        </pc:spChg>
        <pc:spChg chg="del">
          <ac:chgData name="裕一 岡安" userId="5f29f63a7f5bf9e6" providerId="LiveId" clId="{AD13EECC-6FAE-4F0D-BE81-A345E18C4631}" dt="2025-05-13T22:58:35.982" v="612" actId="478"/>
          <ac:spMkLst>
            <pc:docMk/>
            <pc:sldMk cId="2947755840" sldId="291"/>
            <ac:spMk id="195" creationId="{81AC151D-872D-4D73-AE29-952F653257C0}"/>
          </ac:spMkLst>
        </pc:spChg>
        <pc:spChg chg="del">
          <ac:chgData name="裕一 岡安" userId="5f29f63a7f5bf9e6" providerId="LiveId" clId="{AD13EECC-6FAE-4F0D-BE81-A345E18C4631}" dt="2025-05-13T22:58:35.982" v="612" actId="478"/>
          <ac:spMkLst>
            <pc:docMk/>
            <pc:sldMk cId="2947755840" sldId="291"/>
            <ac:spMk id="210" creationId="{3D0CC422-902A-4D8F-AA6A-E9A681A2E9BF}"/>
          </ac:spMkLst>
        </pc:spChg>
        <pc:spChg chg="del">
          <ac:chgData name="裕一 岡安" userId="5f29f63a7f5bf9e6" providerId="LiveId" clId="{AD13EECC-6FAE-4F0D-BE81-A345E18C4631}" dt="2025-05-13T22:58:35.982" v="612" actId="478"/>
          <ac:spMkLst>
            <pc:docMk/>
            <pc:sldMk cId="2947755840" sldId="291"/>
            <ac:spMk id="216" creationId="{1E2D3A68-A542-48BA-A217-B074F4C32E1F}"/>
          </ac:spMkLst>
        </pc:spChg>
        <pc:graphicFrameChg chg="add mod modGraphic">
          <ac:chgData name="裕一 岡安" userId="5f29f63a7f5bf9e6" providerId="LiveId" clId="{AD13EECC-6FAE-4F0D-BE81-A345E18C4631}" dt="2025-05-13T23:04:57.268" v="854" actId="122"/>
          <ac:graphicFrameMkLst>
            <pc:docMk/>
            <pc:sldMk cId="2947755840" sldId="291"/>
            <ac:graphicFrameMk id="3" creationId="{DB5D0F1D-7514-76F4-90C1-561FA3CF85DE}"/>
          </ac:graphicFrameMkLst>
        </pc:graphicFrameChg>
      </pc:sldChg>
      <pc:sldChg chg="modSp mod">
        <pc:chgData name="裕一 岡安" userId="5f29f63a7f5bf9e6" providerId="LiveId" clId="{AD13EECC-6FAE-4F0D-BE81-A345E18C4631}" dt="2025-05-13T10:12:08.189" v="0" actId="20577"/>
        <pc:sldMkLst>
          <pc:docMk/>
          <pc:sldMk cId="1805582232" sldId="292"/>
        </pc:sldMkLst>
        <pc:graphicFrameChg chg="modGraphic">
          <ac:chgData name="裕一 岡安" userId="5f29f63a7f5bf9e6" providerId="LiveId" clId="{AD13EECC-6FAE-4F0D-BE81-A345E18C4631}" dt="2025-05-13T10:12:08.189" v="0" actId="20577"/>
          <ac:graphicFrameMkLst>
            <pc:docMk/>
            <pc:sldMk cId="1805582232" sldId="292"/>
            <ac:graphicFrameMk id="6" creationId="{C01D9245-8BFC-CE61-2462-80ACDDF658B1}"/>
          </ac:graphicFrameMkLst>
        </pc:graphicFrameChg>
      </pc:sldChg>
      <pc:sldChg chg="addSp delSp modSp mod">
        <pc:chgData name="裕一 岡安" userId="5f29f63a7f5bf9e6" providerId="LiveId" clId="{AD13EECC-6FAE-4F0D-BE81-A345E18C4631}" dt="2025-05-13T10:29:24.066" v="369" actId="20577"/>
        <pc:sldMkLst>
          <pc:docMk/>
          <pc:sldMk cId="130408918" sldId="293"/>
        </pc:sldMkLst>
        <pc:spChg chg="mod">
          <ac:chgData name="裕一 岡安" userId="5f29f63a7f5bf9e6" providerId="LiveId" clId="{AD13EECC-6FAE-4F0D-BE81-A345E18C4631}" dt="2025-05-13T10:29:24.066" v="369" actId="20577"/>
          <ac:spMkLst>
            <pc:docMk/>
            <pc:sldMk cId="130408918" sldId="293"/>
            <ac:spMk id="2" creationId="{7D61B1D5-BA13-64A6-D885-921711D50FF4}"/>
          </ac:spMkLst>
        </pc:spChg>
        <pc:spChg chg="add del mod">
          <ac:chgData name="裕一 岡安" userId="5f29f63a7f5bf9e6" providerId="LiveId" clId="{AD13EECC-6FAE-4F0D-BE81-A345E18C4631}" dt="2025-05-13T10:19:24.922" v="63" actId="478"/>
          <ac:spMkLst>
            <pc:docMk/>
            <pc:sldMk cId="130408918" sldId="293"/>
            <ac:spMk id="3" creationId="{31877102-488C-8463-97D2-9FDFAEAA916C}"/>
          </ac:spMkLst>
        </pc:spChg>
        <pc:spChg chg="add mod">
          <ac:chgData name="裕一 岡安" userId="5f29f63a7f5bf9e6" providerId="LiveId" clId="{AD13EECC-6FAE-4F0D-BE81-A345E18C4631}" dt="2025-05-13T10:20:13.775" v="67" actId="208"/>
          <ac:spMkLst>
            <pc:docMk/>
            <pc:sldMk cId="130408918" sldId="293"/>
            <ac:spMk id="4" creationId="{C9305869-B221-39A3-70D0-FDAFE2852F59}"/>
          </ac:spMkLst>
        </pc:spChg>
        <pc:spChg chg="add del mod">
          <ac:chgData name="裕一 岡安" userId="5f29f63a7f5bf9e6" providerId="LiveId" clId="{AD13EECC-6FAE-4F0D-BE81-A345E18C4631}" dt="2025-05-13T10:21:13.291" v="70" actId="478"/>
          <ac:spMkLst>
            <pc:docMk/>
            <pc:sldMk cId="130408918" sldId="293"/>
            <ac:spMk id="5" creationId="{E97FA84B-DE30-7687-078C-A503ADB8F0BD}"/>
          </ac:spMkLst>
        </pc:spChg>
        <pc:spChg chg="add mod">
          <ac:chgData name="裕一 岡安" userId="5f29f63a7f5bf9e6" providerId="LiveId" clId="{AD13EECC-6FAE-4F0D-BE81-A345E18C4631}" dt="2025-05-13T10:21:21.099" v="71" actId="1076"/>
          <ac:spMkLst>
            <pc:docMk/>
            <pc:sldMk cId="130408918" sldId="293"/>
            <ac:spMk id="6" creationId="{7E13781E-723E-DCB8-FF47-EFACE94B4D93}"/>
          </ac:spMkLst>
        </pc:spChg>
        <pc:spChg chg="add mod">
          <ac:chgData name="裕一 岡安" userId="5f29f63a7f5bf9e6" providerId="LiveId" clId="{AD13EECC-6FAE-4F0D-BE81-A345E18C4631}" dt="2025-05-13T10:22:22.013" v="117" actId="113"/>
          <ac:spMkLst>
            <pc:docMk/>
            <pc:sldMk cId="130408918" sldId="293"/>
            <ac:spMk id="7" creationId="{ABC0339B-ECE4-9A05-8A3C-89AFC424A70C}"/>
          </ac:spMkLst>
        </pc:spChg>
        <pc:spChg chg="add del mod">
          <ac:chgData name="裕一 岡安" userId="5f29f63a7f5bf9e6" providerId="LiveId" clId="{AD13EECC-6FAE-4F0D-BE81-A345E18C4631}" dt="2025-05-13T10:21:13.291" v="70" actId="478"/>
          <ac:spMkLst>
            <pc:docMk/>
            <pc:sldMk cId="130408918" sldId="293"/>
            <ac:spMk id="8" creationId="{32F810F2-9DD8-CDE4-EA07-C6FBFCEB4A2B}"/>
          </ac:spMkLst>
        </pc:spChg>
        <pc:spChg chg="add mod">
          <ac:chgData name="裕一 岡安" userId="5f29f63a7f5bf9e6" providerId="LiveId" clId="{AD13EECC-6FAE-4F0D-BE81-A345E18C4631}" dt="2025-05-13T10:24:22.902" v="236" actId="113"/>
          <ac:spMkLst>
            <pc:docMk/>
            <pc:sldMk cId="130408918" sldId="293"/>
            <ac:spMk id="9" creationId="{93C830BC-370D-F97E-5CD6-C6DB98B4D08C}"/>
          </ac:spMkLst>
        </pc:spChg>
        <pc:spChg chg="add mod">
          <ac:chgData name="裕一 岡安" userId="5f29f63a7f5bf9e6" providerId="LiveId" clId="{AD13EECC-6FAE-4F0D-BE81-A345E18C4631}" dt="2025-05-13T10:24:09.222" v="235" actId="20577"/>
          <ac:spMkLst>
            <pc:docMk/>
            <pc:sldMk cId="130408918" sldId="293"/>
            <ac:spMk id="10" creationId="{63239FBC-B4BB-D740-B4F7-3D2D8D33249A}"/>
          </ac:spMkLst>
        </pc:spChg>
        <pc:spChg chg="add del mod">
          <ac:chgData name="裕一 岡安" userId="5f29f63a7f5bf9e6" providerId="LiveId" clId="{AD13EECC-6FAE-4F0D-BE81-A345E18C4631}" dt="2025-05-13T10:21:13.291" v="70" actId="478"/>
          <ac:spMkLst>
            <pc:docMk/>
            <pc:sldMk cId="130408918" sldId="293"/>
            <ac:spMk id="11" creationId="{C6A5FBC4-90FC-32FA-AC34-695EC0D279B1}"/>
          </ac:spMkLst>
        </pc:spChg>
        <pc:spChg chg="add mod">
          <ac:chgData name="裕一 岡安" userId="5f29f63a7f5bf9e6" providerId="LiveId" clId="{AD13EECC-6FAE-4F0D-BE81-A345E18C4631}" dt="2025-05-13T10:21:21.099" v="71" actId="1076"/>
          <ac:spMkLst>
            <pc:docMk/>
            <pc:sldMk cId="130408918" sldId="293"/>
            <ac:spMk id="12" creationId="{4BA45E4C-173D-DCF9-DE24-0FC34B122FF7}"/>
          </ac:spMkLst>
        </pc:spChg>
        <pc:spChg chg="add mod">
          <ac:chgData name="裕一 岡安" userId="5f29f63a7f5bf9e6" providerId="LiveId" clId="{AD13EECC-6FAE-4F0D-BE81-A345E18C4631}" dt="2025-05-13T10:23:47.058" v="206"/>
          <ac:spMkLst>
            <pc:docMk/>
            <pc:sldMk cId="130408918" sldId="293"/>
            <ac:spMk id="13" creationId="{8022D7D8-0106-C92D-7AD9-CCCFC058550E}"/>
          </ac:spMkLst>
        </pc:spChg>
        <pc:spChg chg="add del mod">
          <ac:chgData name="裕一 岡安" userId="5f29f63a7f5bf9e6" providerId="LiveId" clId="{AD13EECC-6FAE-4F0D-BE81-A345E18C4631}" dt="2025-05-13T10:21:13.291" v="70" actId="478"/>
          <ac:spMkLst>
            <pc:docMk/>
            <pc:sldMk cId="130408918" sldId="293"/>
            <ac:spMk id="14" creationId="{B0103DD5-EA45-4398-AF3C-3BCFF65D390D}"/>
          </ac:spMkLst>
        </pc:spChg>
        <pc:spChg chg="add mod">
          <ac:chgData name="裕一 岡安" userId="5f29f63a7f5bf9e6" providerId="LiveId" clId="{AD13EECC-6FAE-4F0D-BE81-A345E18C4631}" dt="2025-05-13T10:23:38.131" v="204"/>
          <ac:spMkLst>
            <pc:docMk/>
            <pc:sldMk cId="130408918" sldId="293"/>
            <ac:spMk id="15" creationId="{2D43608B-2ED5-DBB4-280F-3B57DB36272F}"/>
          </ac:spMkLst>
        </pc:spChg>
        <pc:spChg chg="add mod">
          <ac:chgData name="裕一 岡安" userId="5f29f63a7f5bf9e6" providerId="LiveId" clId="{AD13EECC-6FAE-4F0D-BE81-A345E18C4631}" dt="2025-05-13T10:26:56.131" v="307" actId="688"/>
          <ac:spMkLst>
            <pc:docMk/>
            <pc:sldMk cId="130408918" sldId="293"/>
            <ac:spMk id="16" creationId="{3E8E0231-24FB-AC83-91E5-5E0000EE4E22}"/>
          </ac:spMkLst>
        </pc:spChg>
        <pc:spChg chg="add mod">
          <ac:chgData name="裕一 岡安" userId="5f29f63a7f5bf9e6" providerId="LiveId" clId="{AD13EECC-6FAE-4F0D-BE81-A345E18C4631}" dt="2025-05-13T10:27:07.845" v="318" actId="1036"/>
          <ac:spMkLst>
            <pc:docMk/>
            <pc:sldMk cId="130408918" sldId="293"/>
            <ac:spMk id="17" creationId="{1B8A15C7-C1DF-2B4F-3783-F2DFE935544D}"/>
          </ac:spMkLst>
        </pc:spChg>
        <pc:spChg chg="add mod">
          <ac:chgData name="裕一 岡安" userId="5f29f63a7f5bf9e6" providerId="LiveId" clId="{AD13EECC-6FAE-4F0D-BE81-A345E18C4631}" dt="2025-05-13T10:27:07.845" v="318" actId="1036"/>
          <ac:spMkLst>
            <pc:docMk/>
            <pc:sldMk cId="130408918" sldId="293"/>
            <ac:spMk id="18" creationId="{A1960F0A-3B9D-6853-98B8-D0FE759DC623}"/>
          </ac:spMkLst>
        </pc:spChg>
        <pc:spChg chg="add mod">
          <ac:chgData name="裕一 岡安" userId="5f29f63a7f5bf9e6" providerId="LiveId" clId="{AD13EECC-6FAE-4F0D-BE81-A345E18C4631}" dt="2025-05-13T10:27:01.887" v="312" actId="1035"/>
          <ac:spMkLst>
            <pc:docMk/>
            <pc:sldMk cId="130408918" sldId="293"/>
            <ac:spMk id="19" creationId="{B2B5E310-9837-7518-C0D3-AAE8D149D35D}"/>
          </ac:spMkLst>
        </pc:spChg>
        <pc:spChg chg="add mod">
          <ac:chgData name="裕一 岡安" userId="5f29f63a7f5bf9e6" providerId="LiveId" clId="{AD13EECC-6FAE-4F0D-BE81-A345E18C4631}" dt="2025-05-13T10:27:01.887" v="312" actId="1035"/>
          <ac:spMkLst>
            <pc:docMk/>
            <pc:sldMk cId="130408918" sldId="293"/>
            <ac:spMk id="20" creationId="{6625E4BA-81EC-4AA2-BD1C-953813FFC318}"/>
          </ac:spMkLst>
        </pc:spChg>
        <pc:spChg chg="add mod">
          <ac:chgData name="裕一 岡安" userId="5f29f63a7f5bf9e6" providerId="LiveId" clId="{AD13EECC-6FAE-4F0D-BE81-A345E18C4631}" dt="2025-05-13T10:27:27.404" v="322" actId="1076"/>
          <ac:spMkLst>
            <pc:docMk/>
            <pc:sldMk cId="130408918" sldId="293"/>
            <ac:spMk id="21" creationId="{AD4D42E9-3BDB-A7CD-673B-30FA0016DBAA}"/>
          </ac:spMkLst>
        </pc:spChg>
        <pc:spChg chg="add mod">
          <ac:chgData name="裕一 岡安" userId="5f29f63a7f5bf9e6" providerId="LiveId" clId="{AD13EECC-6FAE-4F0D-BE81-A345E18C4631}" dt="2025-05-13T10:27:29.789" v="323" actId="571"/>
          <ac:spMkLst>
            <pc:docMk/>
            <pc:sldMk cId="130408918" sldId="293"/>
            <ac:spMk id="22" creationId="{DF760F6D-85DB-913F-A56F-C57476258E15}"/>
          </ac:spMkLst>
        </pc:spChg>
      </pc:sldChg>
      <pc:sldChg chg="del ord">
        <pc:chgData name="裕一 岡安" userId="5f29f63a7f5bf9e6" providerId="LiveId" clId="{AD13EECC-6FAE-4F0D-BE81-A345E18C4631}" dt="2025-05-13T23:34:57.225" v="1000" actId="47"/>
        <pc:sldMkLst>
          <pc:docMk/>
          <pc:sldMk cId="2331146952" sldId="294"/>
        </pc:sldMkLst>
      </pc:sldChg>
      <pc:sldChg chg="addSp delSp modSp add mod">
        <pc:chgData name="裕一 岡安" userId="5f29f63a7f5bf9e6" providerId="LiveId" clId="{AD13EECC-6FAE-4F0D-BE81-A345E18C4631}" dt="2025-05-13T23:07:59.508" v="870" actId="20577"/>
        <pc:sldMkLst>
          <pc:docMk/>
          <pc:sldMk cId="857313229" sldId="295"/>
        </pc:sldMkLst>
        <pc:spChg chg="mod">
          <ac:chgData name="裕一 岡安" userId="5f29f63a7f5bf9e6" providerId="LiveId" clId="{AD13EECC-6FAE-4F0D-BE81-A345E18C4631}" dt="2025-05-13T22:38:23.726" v="450" actId="20577"/>
          <ac:spMkLst>
            <pc:docMk/>
            <pc:sldMk cId="857313229" sldId="295"/>
            <ac:spMk id="2" creationId="{AFBA626B-8A61-4CEA-8AC3-E4EBD23D24E3}"/>
          </ac:spMkLst>
        </pc:spChg>
        <pc:spChg chg="mod">
          <ac:chgData name="裕一 岡安" userId="5f29f63a7f5bf9e6" providerId="LiveId" clId="{AD13EECC-6FAE-4F0D-BE81-A345E18C4631}" dt="2025-05-13T22:37:22.913" v="417" actId="1036"/>
          <ac:spMkLst>
            <pc:docMk/>
            <pc:sldMk cId="857313229" sldId="295"/>
            <ac:spMk id="3" creationId="{A09DB38B-D42F-97E1-2C24-66CF2EC60371}"/>
          </ac:spMkLst>
        </pc:spChg>
        <pc:spChg chg="mod">
          <ac:chgData name="裕一 岡安" userId="5f29f63a7f5bf9e6" providerId="LiveId" clId="{AD13EECC-6FAE-4F0D-BE81-A345E18C4631}" dt="2025-05-13T22:37:22.913" v="417" actId="1036"/>
          <ac:spMkLst>
            <pc:docMk/>
            <pc:sldMk cId="857313229" sldId="295"/>
            <ac:spMk id="10" creationId="{AAC159E4-7E55-19D6-A79E-758060A01813}"/>
          </ac:spMkLst>
        </pc:spChg>
        <pc:spChg chg="add mod">
          <ac:chgData name="裕一 岡安" userId="5f29f63a7f5bf9e6" providerId="LiveId" clId="{AD13EECC-6FAE-4F0D-BE81-A345E18C4631}" dt="2025-05-13T22:37:22.913" v="417" actId="1036"/>
          <ac:spMkLst>
            <pc:docMk/>
            <pc:sldMk cId="857313229" sldId="295"/>
            <ac:spMk id="11" creationId="{1CCA8084-0516-1073-EFD8-4CD9DEB4F9BF}"/>
          </ac:spMkLst>
        </pc:spChg>
        <pc:spChg chg="add mod">
          <ac:chgData name="裕一 岡安" userId="5f29f63a7f5bf9e6" providerId="LiveId" clId="{AD13EECC-6FAE-4F0D-BE81-A345E18C4631}" dt="2025-05-13T22:37:22.913" v="417" actId="1036"/>
          <ac:spMkLst>
            <pc:docMk/>
            <pc:sldMk cId="857313229" sldId="295"/>
            <ac:spMk id="12" creationId="{E6D78A0D-96DE-2D78-D794-439C7FF411BD}"/>
          </ac:spMkLst>
        </pc:spChg>
        <pc:spChg chg="mod">
          <ac:chgData name="裕一 岡安" userId="5f29f63a7f5bf9e6" providerId="LiveId" clId="{AD13EECC-6FAE-4F0D-BE81-A345E18C4631}" dt="2025-05-13T22:37:22.913" v="417" actId="1036"/>
          <ac:spMkLst>
            <pc:docMk/>
            <pc:sldMk cId="857313229" sldId="295"/>
            <ac:spMk id="15" creationId="{6E3E0004-DD45-FBE5-FD09-243709C1B333}"/>
          </ac:spMkLst>
        </pc:spChg>
        <pc:spChg chg="add mod">
          <ac:chgData name="裕一 岡安" userId="5f29f63a7f5bf9e6" providerId="LiveId" clId="{AD13EECC-6FAE-4F0D-BE81-A345E18C4631}" dt="2025-05-13T22:37:22.913" v="417" actId="1036"/>
          <ac:spMkLst>
            <pc:docMk/>
            <pc:sldMk cId="857313229" sldId="295"/>
            <ac:spMk id="16" creationId="{53EAA7BA-66A8-A0E5-EE99-FCFB4FC87D29}"/>
          </ac:spMkLst>
        </pc:spChg>
        <pc:spChg chg="add mod">
          <ac:chgData name="裕一 岡安" userId="5f29f63a7f5bf9e6" providerId="LiveId" clId="{AD13EECC-6FAE-4F0D-BE81-A345E18C4631}" dt="2025-05-13T22:37:22.913" v="417" actId="1036"/>
          <ac:spMkLst>
            <pc:docMk/>
            <pc:sldMk cId="857313229" sldId="295"/>
            <ac:spMk id="17" creationId="{BAD5505B-C134-4BEE-754A-DD6170195CAA}"/>
          </ac:spMkLst>
        </pc:spChg>
        <pc:spChg chg="mod">
          <ac:chgData name="裕一 岡安" userId="5f29f63a7f5bf9e6" providerId="LiveId" clId="{AD13EECC-6FAE-4F0D-BE81-A345E18C4631}" dt="2025-05-13T22:35:51.021" v="371" actId="2711"/>
          <ac:spMkLst>
            <pc:docMk/>
            <pc:sldMk cId="857313229" sldId="295"/>
            <ac:spMk id="19" creationId="{326B17BD-23FE-1BA9-9BA0-ADFDEB1DA5AF}"/>
          </ac:spMkLst>
        </pc:spChg>
        <pc:spChg chg="mod">
          <ac:chgData name="裕一 岡安" userId="5f29f63a7f5bf9e6" providerId="LiveId" clId="{AD13EECC-6FAE-4F0D-BE81-A345E18C4631}" dt="2025-05-13T22:35:51.021" v="371" actId="2711"/>
          <ac:spMkLst>
            <pc:docMk/>
            <pc:sldMk cId="857313229" sldId="295"/>
            <ac:spMk id="20" creationId="{EE110B8E-50A6-4264-E4E6-686EE19E6010}"/>
          </ac:spMkLst>
        </pc:spChg>
        <pc:spChg chg="mod">
          <ac:chgData name="裕一 岡安" userId="5f29f63a7f5bf9e6" providerId="LiveId" clId="{AD13EECC-6FAE-4F0D-BE81-A345E18C4631}" dt="2025-05-13T22:35:51.021" v="371" actId="2711"/>
          <ac:spMkLst>
            <pc:docMk/>
            <pc:sldMk cId="857313229" sldId="295"/>
            <ac:spMk id="23" creationId="{FDA2E8CE-6521-31E7-8953-9BF2EC8E7F54}"/>
          </ac:spMkLst>
        </pc:spChg>
        <pc:spChg chg="del mod">
          <ac:chgData name="裕一 岡安" userId="5f29f63a7f5bf9e6" providerId="LiveId" clId="{AD13EECC-6FAE-4F0D-BE81-A345E18C4631}" dt="2025-05-13T22:37:26.580" v="418" actId="478"/>
          <ac:spMkLst>
            <pc:docMk/>
            <pc:sldMk cId="857313229" sldId="295"/>
            <ac:spMk id="24" creationId="{58333982-1C61-03BE-3583-ADEF016CB04F}"/>
          </ac:spMkLst>
        </pc:spChg>
        <pc:spChg chg="add mod">
          <ac:chgData name="裕一 岡安" userId="5f29f63a7f5bf9e6" providerId="LiveId" clId="{AD13EECC-6FAE-4F0D-BE81-A345E18C4631}" dt="2025-05-13T22:37:22.913" v="417" actId="1036"/>
          <ac:spMkLst>
            <pc:docMk/>
            <pc:sldMk cId="857313229" sldId="295"/>
            <ac:spMk id="25" creationId="{5C5D417B-29A2-9655-6999-B68D739DDA35}"/>
          </ac:spMkLst>
        </pc:spChg>
        <pc:spChg chg="add mod">
          <ac:chgData name="裕一 岡安" userId="5f29f63a7f5bf9e6" providerId="LiveId" clId="{AD13EECC-6FAE-4F0D-BE81-A345E18C4631}" dt="2025-05-13T22:37:22.913" v="417" actId="1036"/>
          <ac:spMkLst>
            <pc:docMk/>
            <pc:sldMk cId="857313229" sldId="295"/>
            <ac:spMk id="26" creationId="{FF74E54E-1519-3765-A710-67836B85FE22}"/>
          </ac:spMkLst>
        </pc:spChg>
        <pc:spChg chg="del">
          <ac:chgData name="裕一 岡安" userId="5f29f63a7f5bf9e6" providerId="LiveId" clId="{AD13EECC-6FAE-4F0D-BE81-A345E18C4631}" dt="2025-05-13T22:35:57.489" v="373" actId="478"/>
          <ac:spMkLst>
            <pc:docMk/>
            <pc:sldMk cId="857313229" sldId="295"/>
            <ac:spMk id="27" creationId="{004F3856-4C77-223F-7B12-0FFD3D8C691C}"/>
          </ac:spMkLst>
        </pc:spChg>
        <pc:spChg chg="add del mod">
          <ac:chgData name="裕一 岡安" userId="5f29f63a7f5bf9e6" providerId="LiveId" clId="{AD13EECC-6FAE-4F0D-BE81-A345E18C4631}" dt="2025-05-13T22:35:58.619" v="374" actId="478"/>
          <ac:spMkLst>
            <pc:docMk/>
            <pc:sldMk cId="857313229" sldId="295"/>
            <ac:spMk id="29" creationId="{8A9B03FD-95B0-596C-3DBB-377323902EED}"/>
          </ac:spMkLst>
        </pc:spChg>
        <pc:spChg chg="add mod">
          <ac:chgData name="裕一 岡安" userId="5f29f63a7f5bf9e6" providerId="LiveId" clId="{AD13EECC-6FAE-4F0D-BE81-A345E18C4631}" dt="2025-05-13T22:38:17.802" v="432" actId="2711"/>
          <ac:spMkLst>
            <pc:docMk/>
            <pc:sldMk cId="857313229" sldId="295"/>
            <ac:spMk id="30" creationId="{7A6AAED0-A6CA-0E14-EC8A-CAF19891F11A}"/>
          </ac:spMkLst>
        </pc:spChg>
        <pc:spChg chg="add mod">
          <ac:chgData name="裕一 岡安" userId="5f29f63a7f5bf9e6" providerId="LiveId" clId="{AD13EECC-6FAE-4F0D-BE81-A345E18C4631}" dt="2025-05-13T22:38:44.064" v="455" actId="1076"/>
          <ac:spMkLst>
            <pc:docMk/>
            <pc:sldMk cId="857313229" sldId="295"/>
            <ac:spMk id="31" creationId="{1EDD9AF6-F30D-D0C7-5B89-EA0FB09A4DEF}"/>
          </ac:spMkLst>
        </pc:spChg>
        <pc:spChg chg="add mod">
          <ac:chgData name="裕一 岡安" userId="5f29f63a7f5bf9e6" providerId="LiveId" clId="{AD13EECC-6FAE-4F0D-BE81-A345E18C4631}" dt="2025-05-13T22:39:45.400" v="515" actId="1076"/>
          <ac:spMkLst>
            <pc:docMk/>
            <pc:sldMk cId="857313229" sldId="295"/>
            <ac:spMk id="32" creationId="{A61BFA24-D2AD-727C-5674-11A31E543185}"/>
          </ac:spMkLst>
        </pc:spChg>
        <pc:spChg chg="add mod">
          <ac:chgData name="裕一 岡安" userId="5f29f63a7f5bf9e6" providerId="LiveId" clId="{AD13EECC-6FAE-4F0D-BE81-A345E18C4631}" dt="2025-05-13T22:39:35.833" v="514" actId="20577"/>
          <ac:spMkLst>
            <pc:docMk/>
            <pc:sldMk cId="857313229" sldId="295"/>
            <ac:spMk id="33" creationId="{75901E35-6F3E-126F-4FAE-B0C798DB35C2}"/>
          </ac:spMkLst>
        </pc:spChg>
        <pc:spChg chg="add mod">
          <ac:chgData name="裕一 岡安" userId="5f29f63a7f5bf9e6" providerId="LiveId" clId="{AD13EECC-6FAE-4F0D-BE81-A345E18C4631}" dt="2025-05-13T22:41:08.255" v="531" actId="20577"/>
          <ac:spMkLst>
            <pc:docMk/>
            <pc:sldMk cId="857313229" sldId="295"/>
            <ac:spMk id="34" creationId="{C3D3C3EC-C3C3-2EAC-E14C-36E926701C3B}"/>
          </ac:spMkLst>
        </pc:spChg>
        <pc:spChg chg="add mod">
          <ac:chgData name="裕一 岡安" userId="5f29f63a7f5bf9e6" providerId="LiveId" clId="{AD13EECC-6FAE-4F0D-BE81-A345E18C4631}" dt="2025-05-13T22:42:07.527" v="550" actId="20577"/>
          <ac:spMkLst>
            <pc:docMk/>
            <pc:sldMk cId="857313229" sldId="295"/>
            <ac:spMk id="35" creationId="{BB3764A3-EC6E-1ACC-B921-41B49A8076BA}"/>
          </ac:spMkLst>
        </pc:spChg>
        <pc:spChg chg="add mod">
          <ac:chgData name="裕一 岡安" userId="5f29f63a7f5bf9e6" providerId="LiveId" clId="{AD13EECC-6FAE-4F0D-BE81-A345E18C4631}" dt="2025-05-13T22:43:43.702" v="554" actId="20577"/>
          <ac:spMkLst>
            <pc:docMk/>
            <pc:sldMk cId="857313229" sldId="295"/>
            <ac:spMk id="36" creationId="{79CAE279-EFF3-882D-1DE5-10A145ECAE29}"/>
          </ac:spMkLst>
        </pc:spChg>
        <pc:spChg chg="add mod">
          <ac:chgData name="裕一 岡安" userId="5f29f63a7f5bf9e6" providerId="LiveId" clId="{AD13EECC-6FAE-4F0D-BE81-A345E18C4631}" dt="2025-05-13T23:07:59.508" v="870" actId="20577"/>
          <ac:spMkLst>
            <pc:docMk/>
            <pc:sldMk cId="857313229" sldId="295"/>
            <ac:spMk id="49" creationId="{B18A1147-9415-0563-3C4B-2D985815E906}"/>
          </ac:spMkLst>
        </pc:spChg>
        <pc:cxnChg chg="del">
          <ac:chgData name="裕一 岡安" userId="5f29f63a7f5bf9e6" providerId="LiveId" clId="{AD13EECC-6FAE-4F0D-BE81-A345E18C4631}" dt="2025-05-13T22:35:56.121" v="372" actId="478"/>
          <ac:cxnSpMkLst>
            <pc:docMk/>
            <pc:sldMk cId="857313229" sldId="295"/>
            <ac:cxnSpMk id="4" creationId="{69C03238-94AB-51E7-D33C-882EBB92A059}"/>
          </ac:cxnSpMkLst>
        </pc:cxnChg>
        <pc:cxnChg chg="del mod">
          <ac:chgData name="裕一 岡安" userId="5f29f63a7f5bf9e6" providerId="LiveId" clId="{AD13EECC-6FAE-4F0D-BE81-A345E18C4631}" dt="2025-05-13T22:37:28.555" v="419" actId="478"/>
          <ac:cxnSpMkLst>
            <pc:docMk/>
            <pc:sldMk cId="857313229" sldId="295"/>
            <ac:cxnSpMk id="9" creationId="{8E4F3856-3C33-2419-85E0-D213A7C0A625}"/>
          </ac:cxnSpMkLst>
        </pc:cxnChg>
        <pc:cxnChg chg="del">
          <ac:chgData name="裕一 岡安" userId="5f29f63a7f5bf9e6" providerId="LiveId" clId="{AD13EECC-6FAE-4F0D-BE81-A345E18C4631}" dt="2025-05-13T22:35:59.272" v="375" actId="478"/>
          <ac:cxnSpMkLst>
            <pc:docMk/>
            <pc:sldMk cId="857313229" sldId="295"/>
            <ac:cxnSpMk id="28" creationId="{E6BD1027-196A-852B-9310-B54F0EDF9931}"/>
          </ac:cxnSpMkLst>
        </pc:cxnChg>
        <pc:cxnChg chg="add mod">
          <ac:chgData name="裕一 岡安" userId="5f29f63a7f5bf9e6" providerId="LiveId" clId="{AD13EECC-6FAE-4F0D-BE81-A345E18C4631}" dt="2025-05-13T22:44:24.955" v="570" actId="14100"/>
          <ac:cxnSpMkLst>
            <pc:docMk/>
            <pc:sldMk cId="857313229" sldId="295"/>
            <ac:cxnSpMk id="37" creationId="{EE6CB645-1535-D77F-DCD6-7A4DC7D8E383}"/>
          </ac:cxnSpMkLst>
        </pc:cxnChg>
        <pc:cxnChg chg="add mod">
          <ac:chgData name="裕一 岡安" userId="5f29f63a7f5bf9e6" providerId="LiveId" clId="{AD13EECC-6FAE-4F0D-BE81-A345E18C4631}" dt="2025-05-13T22:44:33.048" v="573" actId="14100"/>
          <ac:cxnSpMkLst>
            <pc:docMk/>
            <pc:sldMk cId="857313229" sldId="295"/>
            <ac:cxnSpMk id="40" creationId="{8ACB7750-C29A-007A-BE27-C1F8C3162F44}"/>
          </ac:cxnSpMkLst>
        </pc:cxnChg>
        <pc:cxnChg chg="add mod">
          <ac:chgData name="裕一 岡安" userId="5f29f63a7f5bf9e6" providerId="LiveId" clId="{AD13EECC-6FAE-4F0D-BE81-A345E18C4631}" dt="2025-05-13T22:44:40.248" v="576" actId="14100"/>
          <ac:cxnSpMkLst>
            <pc:docMk/>
            <pc:sldMk cId="857313229" sldId="295"/>
            <ac:cxnSpMk id="43" creationId="{F4AA02A6-0443-73E7-EB02-5485B06FCB4F}"/>
          </ac:cxnSpMkLst>
        </pc:cxnChg>
        <pc:cxnChg chg="add mod">
          <ac:chgData name="裕一 岡安" userId="5f29f63a7f5bf9e6" providerId="LiveId" clId="{AD13EECC-6FAE-4F0D-BE81-A345E18C4631}" dt="2025-05-13T22:44:46.175" v="579" actId="14100"/>
          <ac:cxnSpMkLst>
            <pc:docMk/>
            <pc:sldMk cId="857313229" sldId="295"/>
            <ac:cxnSpMk id="46" creationId="{D5EEA20C-3CB1-D682-1E57-C38A5DC592DD}"/>
          </ac:cxnSpMkLst>
        </pc:cxnChg>
      </pc:sldChg>
      <pc:sldChg chg="add">
        <pc:chgData name="裕一 岡安" userId="5f29f63a7f5bf9e6" providerId="LiveId" clId="{AD13EECC-6FAE-4F0D-BE81-A345E18C4631}" dt="2025-05-13T22:58:04.456" v="582"/>
        <pc:sldMkLst>
          <pc:docMk/>
          <pc:sldMk cId="1949596409" sldId="29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52B25B9-0D0C-4A5B-8B92-FA2FE5D9F1A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Hadassah Friedlaender" panose="02020603050405020304" pitchFamily="18" charset="-79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1C98C65-4DA9-4749-AE9B-24FB6DBFB5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FC959A0-4457-4631-93AA-C28C48A057A2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rPr>
              <a:t>2025/5/19</a:t>
            </a:fld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Hadassah Friedlaender" panose="02020603050405020304" pitchFamily="18" charset="-79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05F189C-DFE8-47E0-9FD0-98D23181F54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Hadassah Friedlaender" panose="02020603050405020304" pitchFamily="18" charset="-79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BF84A15-686C-4F6C-90D9-E261F993F0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EAFA876-335C-4726-9BA9-BDB74E75230D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rPr>
              <a:t>‹#›</a:t>
            </a:fld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Hadassah Friedlaender" panose="02020603050405020304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251317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fld id="{90311BF6-11D5-4CB7-9890-87F0D044EBDF}" type="datetime1">
              <a:rPr lang="ja-JP" altLang="en-US" noProof="0" smtClean="0"/>
              <a:t>2025/5/19</a:t>
            </a:fld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/>
              <a:t>クリックしてマスター テキストのスタイルを編集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fld id="{AA108769-DBA5-4511-B2F9-29CF3778FB44}" type="slidenum">
              <a:rPr lang="en-US" altLang="ja-JP" noProof="0" smtClean="0"/>
              <a:pPr/>
              <a:t>‹#›</a:t>
            </a:fld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27777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Hadassah Friedlaender" panose="02020603050405020304" pitchFamily="18" charset="-79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Hadassah Friedlaender" panose="02020603050405020304" pitchFamily="18" charset="-79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Hadassah Friedlaender" panose="02020603050405020304" pitchFamily="18" charset="-79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Hadassah Friedlaender" panose="02020603050405020304" pitchFamily="18" charset="-79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Hadassah Friedlaender" panose="02020603050405020304" pitchFamily="18" charset="-79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102" y="1842450"/>
            <a:ext cx="61108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102" y="4527401"/>
            <a:ext cx="4695158" cy="85129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2650B-AE52-044B-8CC8-2F46DDAB58C6}" type="datetime1">
              <a:rPr lang="ja-JP" altLang="en-US" smtClean="0"/>
              <a:t>2025/5/19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グループ 1" descr="線で結び付いた円">
            <a:extLst>
              <a:ext uri="{FF2B5EF4-FFF2-40B4-BE49-F238E27FC236}">
                <a16:creationId xmlns:a16="http://schemas.microsoft.com/office/drawing/2014/main" id="{F80B2A0F-CDE8-E689-0908-E92E72E94523}"/>
              </a:ext>
            </a:extLst>
          </p:cNvPr>
          <p:cNvGrpSpPr/>
          <p:nvPr userDrawn="1"/>
        </p:nvGrpSpPr>
        <p:grpSpPr>
          <a:xfrm>
            <a:off x="6867728" y="1031132"/>
            <a:ext cx="4046706" cy="4853637"/>
            <a:chOff x="6867728" y="1031132"/>
            <a:chExt cx="4046706" cy="4853637"/>
          </a:xfrm>
        </p:grpSpPr>
        <p:cxnSp>
          <p:nvCxnSpPr>
            <p:cNvPr id="9" name="直線​​コネクタ(S) 7" descr="直線">
              <a:extLst>
                <a:ext uri="{FF2B5EF4-FFF2-40B4-BE49-F238E27FC236}">
                  <a16:creationId xmlns:a16="http://schemas.microsoft.com/office/drawing/2014/main" id="{97931AD1-E992-1588-51C2-6D5FE155314B}"/>
                </a:ext>
              </a:extLst>
            </p:cNvPr>
            <p:cNvCxnSpPr>
              <a:cxnSpLocks/>
            </p:cNvCxnSpPr>
            <p:nvPr/>
          </p:nvCxnSpPr>
          <p:spPr>
            <a:xfrm>
              <a:off x="7988238" y="2801566"/>
              <a:ext cx="1330860" cy="74818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​​コネクタ(S) 16" descr="直線">
              <a:extLst>
                <a:ext uri="{FF2B5EF4-FFF2-40B4-BE49-F238E27FC236}">
                  <a16:creationId xmlns:a16="http://schemas.microsoft.com/office/drawing/2014/main" id="{6D3E1489-67DD-3EFA-4ECF-2EE6D2C4F071}"/>
                </a:ext>
              </a:extLst>
            </p:cNvPr>
            <p:cNvCxnSpPr>
              <a:cxnSpLocks/>
            </p:cNvCxnSpPr>
            <p:nvPr/>
          </p:nvCxnSpPr>
          <p:spPr>
            <a:xfrm>
              <a:off x="9708204" y="1960547"/>
              <a:ext cx="214008" cy="105502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円/楕円 10" descr="円/楕円形">
              <a:extLst>
                <a:ext uri="{FF2B5EF4-FFF2-40B4-BE49-F238E27FC236}">
                  <a16:creationId xmlns:a16="http://schemas.microsoft.com/office/drawing/2014/main" id="{157B1934-03B6-82CA-141F-71AC44DF61D6}"/>
                </a:ext>
              </a:extLst>
            </p:cNvPr>
            <p:cNvSpPr/>
            <p:nvPr/>
          </p:nvSpPr>
          <p:spPr>
            <a:xfrm>
              <a:off x="6867728" y="1887166"/>
              <a:ext cx="1303506" cy="130350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円/楕円 11" descr="円/楕円形">
              <a:extLst>
                <a:ext uri="{FF2B5EF4-FFF2-40B4-BE49-F238E27FC236}">
                  <a16:creationId xmlns:a16="http://schemas.microsoft.com/office/drawing/2014/main" id="{DA2E4F2B-7972-873E-031C-3AB86E2CC6BA}"/>
                </a:ext>
              </a:extLst>
            </p:cNvPr>
            <p:cNvSpPr/>
            <p:nvPr/>
          </p:nvSpPr>
          <p:spPr>
            <a:xfrm>
              <a:off x="9144000" y="1031132"/>
              <a:ext cx="1031132" cy="1031132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円/楕円 12" descr="円/楕円形">
              <a:extLst>
                <a:ext uri="{FF2B5EF4-FFF2-40B4-BE49-F238E27FC236}">
                  <a16:creationId xmlns:a16="http://schemas.microsoft.com/office/drawing/2014/main" id="{9EE69406-CD57-F075-2636-B95BCC3A7BF6}"/>
                </a:ext>
              </a:extLst>
            </p:cNvPr>
            <p:cNvSpPr/>
            <p:nvPr/>
          </p:nvSpPr>
          <p:spPr>
            <a:xfrm>
              <a:off x="8598544" y="5000016"/>
              <a:ext cx="884753" cy="88475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4" name="直線​​コネクタ(S) 9" descr="直線">
              <a:extLst>
                <a:ext uri="{FF2B5EF4-FFF2-40B4-BE49-F238E27FC236}">
                  <a16:creationId xmlns:a16="http://schemas.microsoft.com/office/drawing/2014/main" id="{97782B75-77EF-17EE-9131-AB9A12F858DD}"/>
                </a:ext>
              </a:extLst>
            </p:cNvPr>
            <p:cNvCxnSpPr>
              <a:cxnSpLocks/>
              <a:endCxn id="13" idx="7"/>
            </p:cNvCxnSpPr>
            <p:nvPr/>
          </p:nvCxnSpPr>
          <p:spPr>
            <a:xfrm flipH="1">
              <a:off x="9353728" y="4465840"/>
              <a:ext cx="501713" cy="66374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円/楕円 14" descr="円/楕円形">
              <a:extLst>
                <a:ext uri="{FF2B5EF4-FFF2-40B4-BE49-F238E27FC236}">
                  <a16:creationId xmlns:a16="http://schemas.microsoft.com/office/drawing/2014/main" id="{1A05959A-47EC-D43D-CB49-F80A527573C6}"/>
                </a:ext>
              </a:extLst>
            </p:cNvPr>
            <p:cNvSpPr/>
            <p:nvPr/>
          </p:nvSpPr>
          <p:spPr>
            <a:xfrm>
              <a:off x="9144000" y="3015574"/>
              <a:ext cx="1770434" cy="1770434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16" name="直線​​コネクタ(S) 11">
            <a:extLst>
              <a:ext uri="{FF2B5EF4-FFF2-40B4-BE49-F238E27FC236}">
                <a16:creationId xmlns:a16="http://schemas.microsoft.com/office/drawing/2014/main" id="{DAC7994B-02F7-9EF0-73C0-85F2C7A28C76}"/>
              </a:ext>
            </a:extLst>
          </p:cNvPr>
          <p:cNvCxnSpPr>
            <a:cxnSpLocks/>
          </p:cNvCxnSpPr>
          <p:nvPr userDrawn="1"/>
        </p:nvCxnSpPr>
        <p:spPr>
          <a:xfrm>
            <a:off x="234696" y="4400525"/>
            <a:ext cx="6479613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220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BFE7-88F6-ED4E-9E74-B1044CB6FEB7}" type="datetime1">
              <a:rPr lang="ja-JP" altLang="en-US" smtClean="0"/>
              <a:t>2025/5/19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09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83F4-B9A1-0542-A375-C2B894569D2C}" type="datetime1">
              <a:rPr lang="ja-JP" altLang="en-US" smtClean="0"/>
              <a:t>2025/5/19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937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グループ 44">
            <a:extLst>
              <a:ext uri="{FF2B5EF4-FFF2-40B4-BE49-F238E27FC236}">
                <a16:creationId xmlns:a16="http://schemas.microsoft.com/office/drawing/2014/main" id="{73D4E5E2-CF41-47B2-9F50-8E509C9A95B2}"/>
              </a:ext>
            </a:extLst>
          </p:cNvPr>
          <p:cNvGrpSpPr/>
          <p:nvPr userDrawn="1"/>
        </p:nvGrpSpPr>
        <p:grpSpPr>
          <a:xfrm>
            <a:off x="746807" y="3726980"/>
            <a:ext cx="2110931" cy="249382"/>
            <a:chOff x="820389" y="3327592"/>
            <a:chExt cx="2110931" cy="249382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CC4D1C1-96FF-4B5E-B7DD-A50D49276E83}"/>
                </a:ext>
              </a:extLst>
            </p:cNvPr>
            <p:cNvSpPr/>
            <p:nvPr userDrawn="1"/>
          </p:nvSpPr>
          <p:spPr>
            <a:xfrm>
              <a:off x="1193960" y="3327592"/>
              <a:ext cx="1737360" cy="249382"/>
            </a:xfrm>
            <a:custGeom>
              <a:avLst/>
              <a:gdLst>
                <a:gd name="connsiteX0" fmla="*/ 0 w 1518458"/>
                <a:gd name="connsiteY0" fmla="*/ 0 h 249382"/>
                <a:gd name="connsiteX1" fmla="*/ 1393767 w 1518458"/>
                <a:gd name="connsiteY1" fmla="*/ 0 h 249382"/>
                <a:gd name="connsiteX2" fmla="*/ 1518458 w 1518458"/>
                <a:gd name="connsiteY2" fmla="*/ 124691 h 249382"/>
                <a:gd name="connsiteX3" fmla="*/ 1393767 w 1518458"/>
                <a:gd name="connsiteY3" fmla="*/ 249382 h 249382"/>
                <a:gd name="connsiteX4" fmla="*/ 0 w 1518458"/>
                <a:gd name="connsiteY4" fmla="*/ 249382 h 249382"/>
                <a:gd name="connsiteX5" fmla="*/ 124691 w 1518458"/>
                <a:gd name="connsiteY5" fmla="*/ 124691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8458" h="249382">
                  <a:moveTo>
                    <a:pt x="0" y="0"/>
                  </a:moveTo>
                  <a:lnTo>
                    <a:pt x="1393767" y="0"/>
                  </a:lnTo>
                  <a:lnTo>
                    <a:pt x="1518458" y="124691"/>
                  </a:lnTo>
                  <a:lnTo>
                    <a:pt x="1393767" y="249382"/>
                  </a:lnTo>
                  <a:lnTo>
                    <a:pt x="0" y="249382"/>
                  </a:lnTo>
                  <a:lnTo>
                    <a:pt x="124691" y="12469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4" name="Teardrop 23">
              <a:extLst>
                <a:ext uri="{FF2B5EF4-FFF2-40B4-BE49-F238E27FC236}">
                  <a16:creationId xmlns:a16="http://schemas.microsoft.com/office/drawing/2014/main" id="{42F02DED-3AF6-42D6-8F14-3D482EA27166}"/>
                </a:ext>
              </a:extLst>
            </p:cNvPr>
            <p:cNvSpPr/>
            <p:nvPr userDrawn="1"/>
          </p:nvSpPr>
          <p:spPr>
            <a:xfrm rot="18899663">
              <a:off x="820389" y="3327592"/>
              <a:ext cx="249382" cy="249382"/>
            </a:xfrm>
            <a:prstGeom prst="teardrop">
              <a:avLst/>
            </a:prstGeom>
            <a:solidFill>
              <a:schemeClr val="bg1"/>
            </a:solidFill>
            <a:ln w="508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0" name="四角形:角丸 49">
            <a:extLst>
              <a:ext uri="{FF2B5EF4-FFF2-40B4-BE49-F238E27FC236}">
                <a16:creationId xmlns:a16="http://schemas.microsoft.com/office/drawing/2014/main" id="{3B465149-90D5-4AA1-919B-893CAE488574}"/>
              </a:ext>
            </a:extLst>
          </p:cNvPr>
          <p:cNvSpPr/>
          <p:nvPr userDrawn="1"/>
        </p:nvSpPr>
        <p:spPr>
          <a:xfrm>
            <a:off x="1120378" y="2301766"/>
            <a:ext cx="1737360" cy="1282263"/>
          </a:xfrm>
          <a:prstGeom prst="roundRect">
            <a:avLst>
              <a:gd name="adj" fmla="val 10074"/>
            </a:avLst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  <a:cs typeface="Hadassah Friedlaender" panose="02020603050405020304" pitchFamily="18" charset="-79"/>
            </a:endParaRPr>
          </a:p>
        </p:txBody>
      </p:sp>
      <p:grpSp>
        <p:nvGrpSpPr>
          <p:cNvPr id="46" name="グループ 45">
            <a:extLst>
              <a:ext uri="{FF2B5EF4-FFF2-40B4-BE49-F238E27FC236}">
                <a16:creationId xmlns:a16="http://schemas.microsoft.com/office/drawing/2014/main" id="{09E75E0F-91D4-48B9-B8D7-50C65E859BA3}"/>
              </a:ext>
            </a:extLst>
          </p:cNvPr>
          <p:cNvGrpSpPr/>
          <p:nvPr userDrawn="1"/>
        </p:nvGrpSpPr>
        <p:grpSpPr>
          <a:xfrm>
            <a:off x="3006791" y="3724159"/>
            <a:ext cx="2110632" cy="249382"/>
            <a:chOff x="3951087" y="3327592"/>
            <a:chExt cx="2110632" cy="249382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DD68C0D-A017-45D6-BB27-9B3E06DDB704}"/>
                </a:ext>
              </a:extLst>
            </p:cNvPr>
            <p:cNvSpPr/>
            <p:nvPr userDrawn="1"/>
          </p:nvSpPr>
          <p:spPr>
            <a:xfrm>
              <a:off x="4324359" y="3327592"/>
              <a:ext cx="1737360" cy="249382"/>
            </a:xfrm>
            <a:custGeom>
              <a:avLst/>
              <a:gdLst>
                <a:gd name="connsiteX0" fmla="*/ 0 w 1518458"/>
                <a:gd name="connsiteY0" fmla="*/ 0 h 249382"/>
                <a:gd name="connsiteX1" fmla="*/ 1393767 w 1518458"/>
                <a:gd name="connsiteY1" fmla="*/ 0 h 249382"/>
                <a:gd name="connsiteX2" fmla="*/ 1518458 w 1518458"/>
                <a:gd name="connsiteY2" fmla="*/ 124691 h 249382"/>
                <a:gd name="connsiteX3" fmla="*/ 1393767 w 1518458"/>
                <a:gd name="connsiteY3" fmla="*/ 249382 h 249382"/>
                <a:gd name="connsiteX4" fmla="*/ 0 w 1518458"/>
                <a:gd name="connsiteY4" fmla="*/ 249382 h 249382"/>
                <a:gd name="connsiteX5" fmla="*/ 124691 w 1518458"/>
                <a:gd name="connsiteY5" fmla="*/ 124691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8458" h="249382">
                  <a:moveTo>
                    <a:pt x="0" y="0"/>
                  </a:moveTo>
                  <a:lnTo>
                    <a:pt x="1393767" y="0"/>
                  </a:lnTo>
                  <a:lnTo>
                    <a:pt x="1518458" y="124691"/>
                  </a:lnTo>
                  <a:lnTo>
                    <a:pt x="1393767" y="249382"/>
                  </a:lnTo>
                  <a:lnTo>
                    <a:pt x="0" y="249382"/>
                  </a:lnTo>
                  <a:lnTo>
                    <a:pt x="124691" y="12469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8" name="Teardrop 37">
              <a:extLst>
                <a:ext uri="{FF2B5EF4-FFF2-40B4-BE49-F238E27FC236}">
                  <a16:creationId xmlns:a16="http://schemas.microsoft.com/office/drawing/2014/main" id="{08388872-548B-4F74-8ADA-BA79278B29DA}"/>
                </a:ext>
              </a:extLst>
            </p:cNvPr>
            <p:cNvSpPr/>
            <p:nvPr userDrawn="1"/>
          </p:nvSpPr>
          <p:spPr>
            <a:xfrm rot="8099663">
              <a:off x="3951087" y="3327592"/>
              <a:ext cx="249382" cy="249382"/>
            </a:xfrm>
            <a:prstGeom prst="teardrop">
              <a:avLst/>
            </a:prstGeom>
            <a:solidFill>
              <a:schemeClr val="bg1"/>
            </a:solidFill>
            <a:ln w="508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2" name="四角形:角丸 51">
            <a:extLst>
              <a:ext uri="{FF2B5EF4-FFF2-40B4-BE49-F238E27FC236}">
                <a16:creationId xmlns:a16="http://schemas.microsoft.com/office/drawing/2014/main" id="{7CF13D38-5B6A-4696-A3FC-685C7C5C2F98}"/>
              </a:ext>
            </a:extLst>
          </p:cNvPr>
          <p:cNvSpPr/>
          <p:nvPr userDrawn="1"/>
        </p:nvSpPr>
        <p:spPr>
          <a:xfrm>
            <a:off x="3380063" y="4113787"/>
            <a:ext cx="1737360" cy="1282263"/>
          </a:xfrm>
          <a:prstGeom prst="roundRect">
            <a:avLst>
              <a:gd name="adj" fmla="val 10074"/>
            </a:avLst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  <a:cs typeface="Hadassah Friedlaender" panose="02020603050405020304" pitchFamily="18" charset="-79"/>
            </a:endParaRPr>
          </a:p>
        </p:txBody>
      </p:sp>
      <p:grpSp>
        <p:nvGrpSpPr>
          <p:cNvPr id="47" name="グループ 46">
            <a:extLst>
              <a:ext uri="{FF2B5EF4-FFF2-40B4-BE49-F238E27FC236}">
                <a16:creationId xmlns:a16="http://schemas.microsoft.com/office/drawing/2014/main" id="{27E4BCAD-9B1F-4FCE-B6D6-D4263D7192A8}"/>
              </a:ext>
            </a:extLst>
          </p:cNvPr>
          <p:cNvGrpSpPr/>
          <p:nvPr userDrawn="1"/>
        </p:nvGrpSpPr>
        <p:grpSpPr>
          <a:xfrm>
            <a:off x="5266476" y="3726980"/>
            <a:ext cx="2110316" cy="249382"/>
            <a:chOff x="5966391" y="3327592"/>
            <a:chExt cx="2110316" cy="249382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FF40056-7D5D-434C-A112-A71B3AC1C5FB}"/>
                </a:ext>
              </a:extLst>
            </p:cNvPr>
            <p:cNvSpPr/>
            <p:nvPr userDrawn="1"/>
          </p:nvSpPr>
          <p:spPr>
            <a:xfrm>
              <a:off x="6339347" y="3327592"/>
              <a:ext cx="1737360" cy="249382"/>
            </a:xfrm>
            <a:custGeom>
              <a:avLst/>
              <a:gdLst>
                <a:gd name="connsiteX0" fmla="*/ 0 w 1518458"/>
                <a:gd name="connsiteY0" fmla="*/ 0 h 249382"/>
                <a:gd name="connsiteX1" fmla="*/ 1393767 w 1518458"/>
                <a:gd name="connsiteY1" fmla="*/ 0 h 249382"/>
                <a:gd name="connsiteX2" fmla="*/ 1518458 w 1518458"/>
                <a:gd name="connsiteY2" fmla="*/ 124691 h 249382"/>
                <a:gd name="connsiteX3" fmla="*/ 1393767 w 1518458"/>
                <a:gd name="connsiteY3" fmla="*/ 249382 h 249382"/>
                <a:gd name="connsiteX4" fmla="*/ 0 w 1518458"/>
                <a:gd name="connsiteY4" fmla="*/ 249382 h 249382"/>
                <a:gd name="connsiteX5" fmla="*/ 124691 w 1518458"/>
                <a:gd name="connsiteY5" fmla="*/ 124691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8458" h="249382">
                  <a:moveTo>
                    <a:pt x="0" y="0"/>
                  </a:moveTo>
                  <a:lnTo>
                    <a:pt x="1393767" y="0"/>
                  </a:lnTo>
                  <a:lnTo>
                    <a:pt x="1518458" y="124691"/>
                  </a:lnTo>
                  <a:lnTo>
                    <a:pt x="1393767" y="249382"/>
                  </a:lnTo>
                  <a:lnTo>
                    <a:pt x="0" y="249382"/>
                  </a:lnTo>
                  <a:lnTo>
                    <a:pt x="124691" y="12469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0" name="Teardrop 29">
              <a:extLst>
                <a:ext uri="{FF2B5EF4-FFF2-40B4-BE49-F238E27FC236}">
                  <a16:creationId xmlns:a16="http://schemas.microsoft.com/office/drawing/2014/main" id="{E56C60B5-1DC8-4DF5-8C79-7D0234192ECE}"/>
                </a:ext>
              </a:extLst>
            </p:cNvPr>
            <p:cNvSpPr/>
            <p:nvPr userDrawn="1"/>
          </p:nvSpPr>
          <p:spPr>
            <a:xfrm rot="18899663">
              <a:off x="5966391" y="3327592"/>
              <a:ext cx="249382" cy="249382"/>
            </a:xfrm>
            <a:prstGeom prst="teardrop">
              <a:avLst/>
            </a:prstGeom>
            <a:solidFill>
              <a:schemeClr val="bg1"/>
            </a:solidFill>
            <a:ln w="508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3" name="四角形:角丸 52">
            <a:extLst>
              <a:ext uri="{FF2B5EF4-FFF2-40B4-BE49-F238E27FC236}">
                <a16:creationId xmlns:a16="http://schemas.microsoft.com/office/drawing/2014/main" id="{34AC8F75-168C-4C68-93A4-C49CE0D72DA1}"/>
              </a:ext>
            </a:extLst>
          </p:cNvPr>
          <p:cNvSpPr/>
          <p:nvPr userDrawn="1"/>
        </p:nvSpPr>
        <p:spPr>
          <a:xfrm>
            <a:off x="5639097" y="2301765"/>
            <a:ext cx="1737360" cy="1282263"/>
          </a:xfrm>
          <a:prstGeom prst="roundRect">
            <a:avLst>
              <a:gd name="adj" fmla="val 10074"/>
            </a:avLst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  <a:cs typeface="Hadassah Friedlaender" panose="02020603050405020304" pitchFamily="18" charset="-79"/>
            </a:endParaRPr>
          </a:p>
        </p:txBody>
      </p:sp>
      <p:grpSp>
        <p:nvGrpSpPr>
          <p:cNvPr id="48" name="グループ 47">
            <a:extLst>
              <a:ext uri="{FF2B5EF4-FFF2-40B4-BE49-F238E27FC236}">
                <a16:creationId xmlns:a16="http://schemas.microsoft.com/office/drawing/2014/main" id="{0A47600A-5704-4A90-840D-E9311F4AB54B}"/>
              </a:ext>
            </a:extLst>
          </p:cNvPr>
          <p:cNvGrpSpPr/>
          <p:nvPr userDrawn="1"/>
        </p:nvGrpSpPr>
        <p:grpSpPr>
          <a:xfrm>
            <a:off x="7525844" y="3724159"/>
            <a:ext cx="2110316" cy="254830"/>
            <a:chOff x="7981379" y="3314261"/>
            <a:chExt cx="2110316" cy="25483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4844AA0-BA69-42F2-A1E9-31E3350B1AF0}"/>
                </a:ext>
              </a:extLst>
            </p:cNvPr>
            <p:cNvSpPr/>
            <p:nvPr userDrawn="1"/>
          </p:nvSpPr>
          <p:spPr>
            <a:xfrm>
              <a:off x="8354335" y="3319709"/>
              <a:ext cx="1737360" cy="249382"/>
            </a:xfrm>
            <a:custGeom>
              <a:avLst/>
              <a:gdLst>
                <a:gd name="connsiteX0" fmla="*/ 0 w 1518458"/>
                <a:gd name="connsiteY0" fmla="*/ 0 h 249382"/>
                <a:gd name="connsiteX1" fmla="*/ 1393767 w 1518458"/>
                <a:gd name="connsiteY1" fmla="*/ 0 h 249382"/>
                <a:gd name="connsiteX2" fmla="*/ 1518458 w 1518458"/>
                <a:gd name="connsiteY2" fmla="*/ 124691 h 249382"/>
                <a:gd name="connsiteX3" fmla="*/ 1393767 w 1518458"/>
                <a:gd name="connsiteY3" fmla="*/ 249382 h 249382"/>
                <a:gd name="connsiteX4" fmla="*/ 0 w 1518458"/>
                <a:gd name="connsiteY4" fmla="*/ 249382 h 249382"/>
                <a:gd name="connsiteX5" fmla="*/ 124691 w 1518458"/>
                <a:gd name="connsiteY5" fmla="*/ 124691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8458" h="249382">
                  <a:moveTo>
                    <a:pt x="0" y="0"/>
                  </a:moveTo>
                  <a:lnTo>
                    <a:pt x="1393767" y="0"/>
                  </a:lnTo>
                  <a:lnTo>
                    <a:pt x="1518458" y="124691"/>
                  </a:lnTo>
                  <a:lnTo>
                    <a:pt x="1393767" y="249382"/>
                  </a:lnTo>
                  <a:lnTo>
                    <a:pt x="0" y="249382"/>
                  </a:lnTo>
                  <a:lnTo>
                    <a:pt x="124691" y="12469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2" name="Teardrop 41">
              <a:extLst>
                <a:ext uri="{FF2B5EF4-FFF2-40B4-BE49-F238E27FC236}">
                  <a16:creationId xmlns:a16="http://schemas.microsoft.com/office/drawing/2014/main" id="{8C0014C3-F16F-45C3-A70C-39FE594E42BA}"/>
                </a:ext>
              </a:extLst>
            </p:cNvPr>
            <p:cNvSpPr/>
            <p:nvPr userDrawn="1"/>
          </p:nvSpPr>
          <p:spPr>
            <a:xfrm rot="8099663">
              <a:off x="7981379" y="3314261"/>
              <a:ext cx="249382" cy="249382"/>
            </a:xfrm>
            <a:prstGeom prst="teardrop">
              <a:avLst/>
            </a:prstGeom>
            <a:solidFill>
              <a:schemeClr val="bg1"/>
            </a:solidFill>
            <a:ln w="508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4" name="四角形:角丸 53">
            <a:extLst>
              <a:ext uri="{FF2B5EF4-FFF2-40B4-BE49-F238E27FC236}">
                <a16:creationId xmlns:a16="http://schemas.microsoft.com/office/drawing/2014/main" id="{E8EA4B40-CEB6-4259-861F-2BB19B0C5D63}"/>
              </a:ext>
            </a:extLst>
          </p:cNvPr>
          <p:cNvSpPr/>
          <p:nvPr userDrawn="1"/>
        </p:nvSpPr>
        <p:spPr>
          <a:xfrm>
            <a:off x="7898800" y="4113786"/>
            <a:ext cx="1737360" cy="1282263"/>
          </a:xfrm>
          <a:prstGeom prst="roundRect">
            <a:avLst>
              <a:gd name="adj" fmla="val 10074"/>
            </a:avLst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  <a:cs typeface="Hadassah Friedlaender" panose="02020603050405020304" pitchFamily="18" charset="-79"/>
            </a:endParaRPr>
          </a:p>
        </p:txBody>
      </p:sp>
      <p:grpSp>
        <p:nvGrpSpPr>
          <p:cNvPr id="49" name="グループ 48">
            <a:extLst>
              <a:ext uri="{FF2B5EF4-FFF2-40B4-BE49-F238E27FC236}">
                <a16:creationId xmlns:a16="http://schemas.microsoft.com/office/drawing/2014/main" id="{3B0FD183-4A42-4F94-A86E-8EE0AD03C1B1}"/>
              </a:ext>
            </a:extLst>
          </p:cNvPr>
          <p:cNvGrpSpPr/>
          <p:nvPr userDrawn="1"/>
        </p:nvGrpSpPr>
        <p:grpSpPr>
          <a:xfrm>
            <a:off x="9785212" y="3737928"/>
            <a:ext cx="2109718" cy="262713"/>
            <a:chOff x="9996965" y="3314261"/>
            <a:chExt cx="2109718" cy="262713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E08103C-D37D-4AAA-80F7-3877C6552414}"/>
                </a:ext>
              </a:extLst>
            </p:cNvPr>
            <p:cNvSpPr/>
            <p:nvPr userDrawn="1"/>
          </p:nvSpPr>
          <p:spPr>
            <a:xfrm>
              <a:off x="10369323" y="3314261"/>
              <a:ext cx="1737360" cy="249382"/>
            </a:xfrm>
            <a:custGeom>
              <a:avLst/>
              <a:gdLst>
                <a:gd name="connsiteX0" fmla="*/ 0 w 1518458"/>
                <a:gd name="connsiteY0" fmla="*/ 0 h 249382"/>
                <a:gd name="connsiteX1" fmla="*/ 1393767 w 1518458"/>
                <a:gd name="connsiteY1" fmla="*/ 0 h 249382"/>
                <a:gd name="connsiteX2" fmla="*/ 1518458 w 1518458"/>
                <a:gd name="connsiteY2" fmla="*/ 124691 h 249382"/>
                <a:gd name="connsiteX3" fmla="*/ 1393767 w 1518458"/>
                <a:gd name="connsiteY3" fmla="*/ 249382 h 249382"/>
                <a:gd name="connsiteX4" fmla="*/ 0 w 1518458"/>
                <a:gd name="connsiteY4" fmla="*/ 249382 h 249382"/>
                <a:gd name="connsiteX5" fmla="*/ 124691 w 1518458"/>
                <a:gd name="connsiteY5" fmla="*/ 124691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8458" h="249382">
                  <a:moveTo>
                    <a:pt x="0" y="0"/>
                  </a:moveTo>
                  <a:lnTo>
                    <a:pt x="1393767" y="0"/>
                  </a:lnTo>
                  <a:lnTo>
                    <a:pt x="1518458" y="124691"/>
                  </a:lnTo>
                  <a:lnTo>
                    <a:pt x="1393767" y="249382"/>
                  </a:lnTo>
                  <a:lnTo>
                    <a:pt x="0" y="249382"/>
                  </a:lnTo>
                  <a:lnTo>
                    <a:pt x="124691" y="12469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4" name="Teardrop 33">
              <a:extLst>
                <a:ext uri="{FF2B5EF4-FFF2-40B4-BE49-F238E27FC236}">
                  <a16:creationId xmlns:a16="http://schemas.microsoft.com/office/drawing/2014/main" id="{C26BCFD1-554C-453E-BC94-2AD7F124C78B}"/>
                </a:ext>
              </a:extLst>
            </p:cNvPr>
            <p:cNvSpPr/>
            <p:nvPr userDrawn="1"/>
          </p:nvSpPr>
          <p:spPr>
            <a:xfrm rot="18899663">
              <a:off x="9996965" y="3327592"/>
              <a:ext cx="249382" cy="249382"/>
            </a:xfrm>
            <a:prstGeom prst="teardrop">
              <a:avLst/>
            </a:prstGeom>
            <a:solidFill>
              <a:schemeClr val="bg1"/>
            </a:solidFill>
            <a:ln w="508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5" name="長方形:角丸 54">
            <a:extLst>
              <a:ext uri="{FF2B5EF4-FFF2-40B4-BE49-F238E27FC236}">
                <a16:creationId xmlns:a16="http://schemas.microsoft.com/office/drawing/2014/main" id="{BE6CCC78-344D-47D6-9D62-298F4C27B177}"/>
              </a:ext>
            </a:extLst>
          </p:cNvPr>
          <p:cNvSpPr/>
          <p:nvPr userDrawn="1"/>
        </p:nvSpPr>
        <p:spPr>
          <a:xfrm>
            <a:off x="10126864" y="2301764"/>
            <a:ext cx="1737360" cy="1282263"/>
          </a:xfrm>
          <a:prstGeom prst="roundRect">
            <a:avLst>
              <a:gd name="adj" fmla="val 10074"/>
            </a:avLst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  <a:cs typeface="Hadassah Friedlaender" panose="02020603050405020304" pitchFamily="18" charset="-79"/>
            </a:endParaRPr>
          </a:p>
        </p:txBody>
      </p:sp>
      <p:sp>
        <p:nvSpPr>
          <p:cNvPr id="69" name="テキスト プレースホルダー 68">
            <a:extLst>
              <a:ext uri="{FF2B5EF4-FFF2-40B4-BE49-F238E27FC236}">
                <a16:creationId xmlns:a16="http://schemas.microsoft.com/office/drawing/2014/main" id="{8B67CD72-3E2F-4B3D-8FEE-7EA9FC7E6F0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120775" y="3987800"/>
            <a:ext cx="1585913" cy="46858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b="1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pPr lvl="0" rtl="0"/>
            <a:r>
              <a:rPr lang="en-US" altLang="ja-JP" noProof="0"/>
              <a:t>20XX</a:t>
            </a:r>
          </a:p>
        </p:txBody>
      </p:sp>
      <p:sp>
        <p:nvSpPr>
          <p:cNvPr id="70" name="テキスト プレースホルダー 68">
            <a:extLst>
              <a:ext uri="{FF2B5EF4-FFF2-40B4-BE49-F238E27FC236}">
                <a16:creationId xmlns:a16="http://schemas.microsoft.com/office/drawing/2014/main" id="{F38E8D57-85C5-48AB-9DB1-A8FDE958D98F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371465" y="3226676"/>
            <a:ext cx="1585913" cy="44583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b="1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pPr lvl="0" rtl="0"/>
            <a:r>
              <a:rPr lang="en-US" altLang="ja-JP" noProof="0"/>
              <a:t>20XX</a:t>
            </a:r>
          </a:p>
        </p:txBody>
      </p:sp>
      <p:sp>
        <p:nvSpPr>
          <p:cNvPr id="71" name="テキスト プレースホルダー 68">
            <a:extLst>
              <a:ext uri="{FF2B5EF4-FFF2-40B4-BE49-F238E27FC236}">
                <a16:creationId xmlns:a16="http://schemas.microsoft.com/office/drawing/2014/main" id="{4198F121-2094-4414-B727-1ABF6D156D9A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662270" y="4052290"/>
            <a:ext cx="1585913" cy="44583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b="1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pPr lvl="0" rtl="0"/>
            <a:r>
              <a:rPr lang="en-US" altLang="ja-JP" noProof="0"/>
              <a:t>20XX</a:t>
            </a:r>
          </a:p>
        </p:txBody>
      </p:sp>
      <p:sp>
        <p:nvSpPr>
          <p:cNvPr id="72" name="テキスト プレースホルダー 68">
            <a:extLst>
              <a:ext uri="{FF2B5EF4-FFF2-40B4-BE49-F238E27FC236}">
                <a16:creationId xmlns:a16="http://schemas.microsoft.com/office/drawing/2014/main" id="{E3FC3CFE-62A4-403C-9E5E-92826237892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897804" y="3213649"/>
            <a:ext cx="1585913" cy="44583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b="1">
                <a:solidFill>
                  <a:schemeClr val="accent4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pPr lvl="0" rtl="0"/>
            <a:r>
              <a:rPr lang="en-US" altLang="ja-JP" noProof="0"/>
              <a:t>20XX</a:t>
            </a:r>
          </a:p>
        </p:txBody>
      </p:sp>
      <p:sp>
        <p:nvSpPr>
          <p:cNvPr id="73" name="テキスト プレースホルダー 68">
            <a:extLst>
              <a:ext uri="{FF2B5EF4-FFF2-40B4-BE49-F238E27FC236}">
                <a16:creationId xmlns:a16="http://schemas.microsoft.com/office/drawing/2014/main" id="{65C03126-CE58-4E57-A3FC-BB298EE10793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0183646" y="4025190"/>
            <a:ext cx="1556251" cy="44583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b="1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pPr lvl="0" rtl="0"/>
            <a:r>
              <a:rPr lang="en-US" altLang="ja-JP" noProof="0"/>
              <a:t>20XX</a:t>
            </a:r>
          </a:p>
        </p:txBody>
      </p:sp>
      <p:sp>
        <p:nvSpPr>
          <p:cNvPr id="75" name="テキスト プレースホルダー 74">
            <a:extLst>
              <a:ext uri="{FF2B5EF4-FFF2-40B4-BE49-F238E27FC236}">
                <a16:creationId xmlns:a16="http://schemas.microsoft.com/office/drawing/2014/main" id="{A051197C-E077-4731-B77B-6E25FE6DB898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1120775" y="2427889"/>
            <a:ext cx="1728788" cy="115668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pPr lvl="0"/>
            <a:r>
              <a:rPr kumimoji="1" lang="ja-JP" altLang="en-US" noProof="0"/>
              <a:t>マスター テキストの書式設定</a:t>
            </a:r>
          </a:p>
        </p:txBody>
      </p:sp>
      <p:sp>
        <p:nvSpPr>
          <p:cNvPr id="76" name="テキスト プレースホルダー 74">
            <a:extLst>
              <a:ext uri="{FF2B5EF4-FFF2-40B4-BE49-F238E27FC236}">
                <a16:creationId xmlns:a16="http://schemas.microsoft.com/office/drawing/2014/main" id="{94E15A42-1C1B-41C1-98D7-5F862CABEA80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3371465" y="4225158"/>
            <a:ext cx="1728788" cy="1151153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pPr lvl="0"/>
            <a:r>
              <a:rPr kumimoji="1" lang="ja-JP" altLang="en-US" noProof="0"/>
              <a:t>マスター テキストの書式設定</a:t>
            </a:r>
          </a:p>
        </p:txBody>
      </p:sp>
      <p:sp>
        <p:nvSpPr>
          <p:cNvPr id="77" name="テキスト プレースホルダー 74">
            <a:extLst>
              <a:ext uri="{FF2B5EF4-FFF2-40B4-BE49-F238E27FC236}">
                <a16:creationId xmlns:a16="http://schemas.microsoft.com/office/drawing/2014/main" id="{4E361932-4C94-4975-A440-9F74D0847907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5643383" y="2427889"/>
            <a:ext cx="1728788" cy="1156138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pPr lvl="0"/>
            <a:r>
              <a:rPr kumimoji="1" lang="ja-JP" altLang="en-US" noProof="0"/>
              <a:t>マスター テキストの書式設定</a:t>
            </a:r>
          </a:p>
        </p:txBody>
      </p:sp>
      <p:sp>
        <p:nvSpPr>
          <p:cNvPr id="78" name="テキスト プレースホルダー 74">
            <a:extLst>
              <a:ext uri="{FF2B5EF4-FFF2-40B4-BE49-F238E27FC236}">
                <a16:creationId xmlns:a16="http://schemas.microsoft.com/office/drawing/2014/main" id="{D3C6EF22-CA89-422B-8C85-459BCA9532FA}"/>
              </a:ext>
            </a:extLst>
          </p:cNvPr>
          <p:cNvSpPr>
            <a:spLocks noGrp="1"/>
          </p:cNvSpPr>
          <p:nvPr userDrawn="1">
            <p:ph type="body" sz="quarter" idx="18"/>
          </p:nvPr>
        </p:nvSpPr>
        <p:spPr>
          <a:xfrm>
            <a:off x="7889407" y="4225157"/>
            <a:ext cx="1728788" cy="1171327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pPr lvl="0"/>
            <a:r>
              <a:rPr kumimoji="1" lang="ja-JP" altLang="en-US" noProof="0"/>
              <a:t>マスター テキストの書式設定</a:t>
            </a:r>
          </a:p>
        </p:txBody>
      </p:sp>
      <p:sp>
        <p:nvSpPr>
          <p:cNvPr id="79" name="テキスト プレースホルダー 74">
            <a:extLst>
              <a:ext uri="{FF2B5EF4-FFF2-40B4-BE49-F238E27FC236}">
                <a16:creationId xmlns:a16="http://schemas.microsoft.com/office/drawing/2014/main" id="{13BE834B-38E1-42BC-8467-6B0BE1838179}"/>
              </a:ext>
            </a:extLst>
          </p:cNvPr>
          <p:cNvSpPr>
            <a:spLocks noGrp="1"/>
          </p:cNvSpPr>
          <p:nvPr userDrawn="1">
            <p:ph type="body" sz="quarter" idx="19"/>
          </p:nvPr>
        </p:nvSpPr>
        <p:spPr>
          <a:xfrm>
            <a:off x="10126864" y="2427889"/>
            <a:ext cx="1728788" cy="1156138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pPr lvl="0"/>
            <a:r>
              <a:rPr kumimoji="1" lang="ja-JP" altLang="en-US" noProof="0"/>
              <a:t>マスター テキストの書式設定</a:t>
            </a:r>
          </a:p>
        </p:txBody>
      </p:sp>
      <p:cxnSp>
        <p:nvCxnSpPr>
          <p:cNvPr id="2" name="直線​​コネクタ(S) 11">
            <a:extLst>
              <a:ext uri="{FF2B5EF4-FFF2-40B4-BE49-F238E27FC236}">
                <a16:creationId xmlns:a16="http://schemas.microsoft.com/office/drawing/2014/main" id="{DF30B423-493F-D8E7-7072-4DE3414C355E}"/>
              </a:ext>
            </a:extLst>
          </p:cNvPr>
          <p:cNvCxnSpPr>
            <a:cxnSpLocks/>
          </p:cNvCxnSpPr>
          <p:nvPr userDrawn="1"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タイトル 1">
            <a:extLst>
              <a:ext uri="{FF2B5EF4-FFF2-40B4-BE49-F238E27FC236}">
                <a16:creationId xmlns:a16="http://schemas.microsoft.com/office/drawing/2014/main" id="{992D83A9-C292-8FFA-7858-0789B4E7E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30609"/>
            <a:ext cx="9146972" cy="64008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800"/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28130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グループ 44">
            <a:extLst>
              <a:ext uri="{FF2B5EF4-FFF2-40B4-BE49-F238E27FC236}">
                <a16:creationId xmlns:a16="http://schemas.microsoft.com/office/drawing/2014/main" id="{73D4E5E2-CF41-47B2-9F50-8E509C9A95B2}"/>
              </a:ext>
            </a:extLst>
          </p:cNvPr>
          <p:cNvGrpSpPr/>
          <p:nvPr userDrawn="1"/>
        </p:nvGrpSpPr>
        <p:grpSpPr>
          <a:xfrm>
            <a:off x="1868241" y="3726980"/>
            <a:ext cx="2110931" cy="249382"/>
            <a:chOff x="820389" y="3327592"/>
            <a:chExt cx="2110931" cy="249382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CC4D1C1-96FF-4B5E-B7DD-A50D49276E83}"/>
                </a:ext>
              </a:extLst>
            </p:cNvPr>
            <p:cNvSpPr/>
            <p:nvPr userDrawn="1"/>
          </p:nvSpPr>
          <p:spPr>
            <a:xfrm>
              <a:off x="1193960" y="3327592"/>
              <a:ext cx="1737360" cy="249382"/>
            </a:xfrm>
            <a:custGeom>
              <a:avLst/>
              <a:gdLst>
                <a:gd name="connsiteX0" fmla="*/ 0 w 1518458"/>
                <a:gd name="connsiteY0" fmla="*/ 0 h 249382"/>
                <a:gd name="connsiteX1" fmla="*/ 1393767 w 1518458"/>
                <a:gd name="connsiteY1" fmla="*/ 0 h 249382"/>
                <a:gd name="connsiteX2" fmla="*/ 1518458 w 1518458"/>
                <a:gd name="connsiteY2" fmla="*/ 124691 h 249382"/>
                <a:gd name="connsiteX3" fmla="*/ 1393767 w 1518458"/>
                <a:gd name="connsiteY3" fmla="*/ 249382 h 249382"/>
                <a:gd name="connsiteX4" fmla="*/ 0 w 1518458"/>
                <a:gd name="connsiteY4" fmla="*/ 249382 h 249382"/>
                <a:gd name="connsiteX5" fmla="*/ 124691 w 1518458"/>
                <a:gd name="connsiteY5" fmla="*/ 124691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8458" h="249382">
                  <a:moveTo>
                    <a:pt x="0" y="0"/>
                  </a:moveTo>
                  <a:lnTo>
                    <a:pt x="1393767" y="0"/>
                  </a:lnTo>
                  <a:lnTo>
                    <a:pt x="1518458" y="124691"/>
                  </a:lnTo>
                  <a:lnTo>
                    <a:pt x="1393767" y="249382"/>
                  </a:lnTo>
                  <a:lnTo>
                    <a:pt x="0" y="249382"/>
                  </a:lnTo>
                  <a:lnTo>
                    <a:pt x="124691" y="12469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4" name="Teardrop 23">
              <a:extLst>
                <a:ext uri="{FF2B5EF4-FFF2-40B4-BE49-F238E27FC236}">
                  <a16:creationId xmlns:a16="http://schemas.microsoft.com/office/drawing/2014/main" id="{42F02DED-3AF6-42D6-8F14-3D482EA27166}"/>
                </a:ext>
              </a:extLst>
            </p:cNvPr>
            <p:cNvSpPr/>
            <p:nvPr userDrawn="1"/>
          </p:nvSpPr>
          <p:spPr>
            <a:xfrm rot="18899663">
              <a:off x="820389" y="3327592"/>
              <a:ext cx="249382" cy="249382"/>
            </a:xfrm>
            <a:prstGeom prst="teardrop">
              <a:avLst/>
            </a:prstGeom>
            <a:solidFill>
              <a:schemeClr val="bg1"/>
            </a:solidFill>
            <a:ln w="508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0" name="四角形:角丸 49">
            <a:extLst>
              <a:ext uri="{FF2B5EF4-FFF2-40B4-BE49-F238E27FC236}">
                <a16:creationId xmlns:a16="http://schemas.microsoft.com/office/drawing/2014/main" id="{3B465149-90D5-4AA1-919B-893CAE488574}"/>
              </a:ext>
            </a:extLst>
          </p:cNvPr>
          <p:cNvSpPr/>
          <p:nvPr userDrawn="1"/>
        </p:nvSpPr>
        <p:spPr>
          <a:xfrm>
            <a:off x="2241812" y="2301766"/>
            <a:ext cx="1737360" cy="1282263"/>
          </a:xfrm>
          <a:prstGeom prst="roundRect">
            <a:avLst>
              <a:gd name="adj" fmla="val 10074"/>
            </a:avLst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  <a:cs typeface="Hadassah Friedlaender" panose="02020603050405020304" pitchFamily="18" charset="-79"/>
            </a:endParaRPr>
          </a:p>
        </p:txBody>
      </p:sp>
      <p:grpSp>
        <p:nvGrpSpPr>
          <p:cNvPr id="46" name="グループ 45">
            <a:extLst>
              <a:ext uri="{FF2B5EF4-FFF2-40B4-BE49-F238E27FC236}">
                <a16:creationId xmlns:a16="http://schemas.microsoft.com/office/drawing/2014/main" id="{09E75E0F-91D4-48B9-B8D7-50C65E859BA3}"/>
              </a:ext>
            </a:extLst>
          </p:cNvPr>
          <p:cNvGrpSpPr/>
          <p:nvPr userDrawn="1"/>
        </p:nvGrpSpPr>
        <p:grpSpPr>
          <a:xfrm>
            <a:off x="4128225" y="3724159"/>
            <a:ext cx="2110632" cy="249382"/>
            <a:chOff x="3951087" y="3327592"/>
            <a:chExt cx="2110632" cy="249382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DD68C0D-A017-45D6-BB27-9B3E06DDB704}"/>
                </a:ext>
              </a:extLst>
            </p:cNvPr>
            <p:cNvSpPr/>
            <p:nvPr userDrawn="1"/>
          </p:nvSpPr>
          <p:spPr>
            <a:xfrm>
              <a:off x="4324359" y="3327592"/>
              <a:ext cx="1737360" cy="249382"/>
            </a:xfrm>
            <a:custGeom>
              <a:avLst/>
              <a:gdLst>
                <a:gd name="connsiteX0" fmla="*/ 0 w 1518458"/>
                <a:gd name="connsiteY0" fmla="*/ 0 h 249382"/>
                <a:gd name="connsiteX1" fmla="*/ 1393767 w 1518458"/>
                <a:gd name="connsiteY1" fmla="*/ 0 h 249382"/>
                <a:gd name="connsiteX2" fmla="*/ 1518458 w 1518458"/>
                <a:gd name="connsiteY2" fmla="*/ 124691 h 249382"/>
                <a:gd name="connsiteX3" fmla="*/ 1393767 w 1518458"/>
                <a:gd name="connsiteY3" fmla="*/ 249382 h 249382"/>
                <a:gd name="connsiteX4" fmla="*/ 0 w 1518458"/>
                <a:gd name="connsiteY4" fmla="*/ 249382 h 249382"/>
                <a:gd name="connsiteX5" fmla="*/ 124691 w 1518458"/>
                <a:gd name="connsiteY5" fmla="*/ 124691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8458" h="249382">
                  <a:moveTo>
                    <a:pt x="0" y="0"/>
                  </a:moveTo>
                  <a:lnTo>
                    <a:pt x="1393767" y="0"/>
                  </a:lnTo>
                  <a:lnTo>
                    <a:pt x="1518458" y="124691"/>
                  </a:lnTo>
                  <a:lnTo>
                    <a:pt x="1393767" y="249382"/>
                  </a:lnTo>
                  <a:lnTo>
                    <a:pt x="0" y="249382"/>
                  </a:lnTo>
                  <a:lnTo>
                    <a:pt x="124691" y="12469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8" name="Teardrop 37">
              <a:extLst>
                <a:ext uri="{FF2B5EF4-FFF2-40B4-BE49-F238E27FC236}">
                  <a16:creationId xmlns:a16="http://schemas.microsoft.com/office/drawing/2014/main" id="{08388872-548B-4F74-8ADA-BA79278B29DA}"/>
                </a:ext>
              </a:extLst>
            </p:cNvPr>
            <p:cNvSpPr/>
            <p:nvPr userDrawn="1"/>
          </p:nvSpPr>
          <p:spPr>
            <a:xfrm rot="8099663">
              <a:off x="3951087" y="3327592"/>
              <a:ext cx="249382" cy="249382"/>
            </a:xfrm>
            <a:prstGeom prst="teardrop">
              <a:avLst/>
            </a:prstGeom>
            <a:solidFill>
              <a:schemeClr val="bg1"/>
            </a:solidFill>
            <a:ln w="508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2" name="四角形:角丸 51">
            <a:extLst>
              <a:ext uri="{FF2B5EF4-FFF2-40B4-BE49-F238E27FC236}">
                <a16:creationId xmlns:a16="http://schemas.microsoft.com/office/drawing/2014/main" id="{7CF13D38-5B6A-4696-A3FC-685C7C5C2F98}"/>
              </a:ext>
            </a:extLst>
          </p:cNvPr>
          <p:cNvSpPr/>
          <p:nvPr userDrawn="1"/>
        </p:nvSpPr>
        <p:spPr>
          <a:xfrm>
            <a:off x="4501497" y="4113787"/>
            <a:ext cx="1737360" cy="1282263"/>
          </a:xfrm>
          <a:prstGeom prst="roundRect">
            <a:avLst>
              <a:gd name="adj" fmla="val 10074"/>
            </a:avLst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  <a:cs typeface="Hadassah Friedlaender" panose="02020603050405020304" pitchFamily="18" charset="-79"/>
            </a:endParaRPr>
          </a:p>
        </p:txBody>
      </p:sp>
      <p:grpSp>
        <p:nvGrpSpPr>
          <p:cNvPr id="47" name="グループ 46">
            <a:extLst>
              <a:ext uri="{FF2B5EF4-FFF2-40B4-BE49-F238E27FC236}">
                <a16:creationId xmlns:a16="http://schemas.microsoft.com/office/drawing/2014/main" id="{27E4BCAD-9B1F-4FCE-B6D6-D4263D7192A8}"/>
              </a:ext>
            </a:extLst>
          </p:cNvPr>
          <p:cNvGrpSpPr/>
          <p:nvPr userDrawn="1"/>
        </p:nvGrpSpPr>
        <p:grpSpPr>
          <a:xfrm>
            <a:off x="6387910" y="3726980"/>
            <a:ext cx="2110316" cy="249382"/>
            <a:chOff x="5966391" y="3327592"/>
            <a:chExt cx="2110316" cy="249382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FF40056-7D5D-434C-A112-A71B3AC1C5FB}"/>
                </a:ext>
              </a:extLst>
            </p:cNvPr>
            <p:cNvSpPr/>
            <p:nvPr userDrawn="1"/>
          </p:nvSpPr>
          <p:spPr>
            <a:xfrm>
              <a:off x="6339347" y="3327592"/>
              <a:ext cx="1737360" cy="249382"/>
            </a:xfrm>
            <a:custGeom>
              <a:avLst/>
              <a:gdLst>
                <a:gd name="connsiteX0" fmla="*/ 0 w 1518458"/>
                <a:gd name="connsiteY0" fmla="*/ 0 h 249382"/>
                <a:gd name="connsiteX1" fmla="*/ 1393767 w 1518458"/>
                <a:gd name="connsiteY1" fmla="*/ 0 h 249382"/>
                <a:gd name="connsiteX2" fmla="*/ 1518458 w 1518458"/>
                <a:gd name="connsiteY2" fmla="*/ 124691 h 249382"/>
                <a:gd name="connsiteX3" fmla="*/ 1393767 w 1518458"/>
                <a:gd name="connsiteY3" fmla="*/ 249382 h 249382"/>
                <a:gd name="connsiteX4" fmla="*/ 0 w 1518458"/>
                <a:gd name="connsiteY4" fmla="*/ 249382 h 249382"/>
                <a:gd name="connsiteX5" fmla="*/ 124691 w 1518458"/>
                <a:gd name="connsiteY5" fmla="*/ 124691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8458" h="249382">
                  <a:moveTo>
                    <a:pt x="0" y="0"/>
                  </a:moveTo>
                  <a:lnTo>
                    <a:pt x="1393767" y="0"/>
                  </a:lnTo>
                  <a:lnTo>
                    <a:pt x="1518458" y="124691"/>
                  </a:lnTo>
                  <a:lnTo>
                    <a:pt x="1393767" y="249382"/>
                  </a:lnTo>
                  <a:lnTo>
                    <a:pt x="0" y="249382"/>
                  </a:lnTo>
                  <a:lnTo>
                    <a:pt x="124691" y="12469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0" name="Teardrop 29">
              <a:extLst>
                <a:ext uri="{FF2B5EF4-FFF2-40B4-BE49-F238E27FC236}">
                  <a16:creationId xmlns:a16="http://schemas.microsoft.com/office/drawing/2014/main" id="{E56C60B5-1DC8-4DF5-8C79-7D0234192ECE}"/>
                </a:ext>
              </a:extLst>
            </p:cNvPr>
            <p:cNvSpPr/>
            <p:nvPr userDrawn="1"/>
          </p:nvSpPr>
          <p:spPr>
            <a:xfrm rot="18899663">
              <a:off x="5966391" y="3327592"/>
              <a:ext cx="249382" cy="249382"/>
            </a:xfrm>
            <a:prstGeom prst="teardrop">
              <a:avLst/>
            </a:prstGeom>
            <a:solidFill>
              <a:schemeClr val="bg1"/>
            </a:solidFill>
            <a:ln w="508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3" name="四角形:角丸 52">
            <a:extLst>
              <a:ext uri="{FF2B5EF4-FFF2-40B4-BE49-F238E27FC236}">
                <a16:creationId xmlns:a16="http://schemas.microsoft.com/office/drawing/2014/main" id="{34AC8F75-168C-4C68-93A4-C49CE0D72DA1}"/>
              </a:ext>
            </a:extLst>
          </p:cNvPr>
          <p:cNvSpPr/>
          <p:nvPr userDrawn="1"/>
        </p:nvSpPr>
        <p:spPr>
          <a:xfrm>
            <a:off x="6760531" y="2301765"/>
            <a:ext cx="1737360" cy="1282263"/>
          </a:xfrm>
          <a:prstGeom prst="roundRect">
            <a:avLst>
              <a:gd name="adj" fmla="val 10074"/>
            </a:avLst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  <a:cs typeface="Hadassah Friedlaender" panose="02020603050405020304" pitchFamily="18" charset="-79"/>
            </a:endParaRPr>
          </a:p>
        </p:txBody>
      </p:sp>
      <p:grpSp>
        <p:nvGrpSpPr>
          <p:cNvPr id="48" name="グループ 47">
            <a:extLst>
              <a:ext uri="{FF2B5EF4-FFF2-40B4-BE49-F238E27FC236}">
                <a16:creationId xmlns:a16="http://schemas.microsoft.com/office/drawing/2014/main" id="{0A47600A-5704-4A90-840D-E9311F4AB54B}"/>
              </a:ext>
            </a:extLst>
          </p:cNvPr>
          <p:cNvGrpSpPr/>
          <p:nvPr userDrawn="1"/>
        </p:nvGrpSpPr>
        <p:grpSpPr>
          <a:xfrm>
            <a:off x="8629313" y="3724159"/>
            <a:ext cx="2110316" cy="254830"/>
            <a:chOff x="7981379" y="3314261"/>
            <a:chExt cx="2110316" cy="25483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4844AA0-BA69-42F2-A1E9-31E3350B1AF0}"/>
                </a:ext>
              </a:extLst>
            </p:cNvPr>
            <p:cNvSpPr/>
            <p:nvPr userDrawn="1"/>
          </p:nvSpPr>
          <p:spPr>
            <a:xfrm>
              <a:off x="8354335" y="3319709"/>
              <a:ext cx="1737360" cy="249382"/>
            </a:xfrm>
            <a:custGeom>
              <a:avLst/>
              <a:gdLst>
                <a:gd name="connsiteX0" fmla="*/ 0 w 1518458"/>
                <a:gd name="connsiteY0" fmla="*/ 0 h 249382"/>
                <a:gd name="connsiteX1" fmla="*/ 1393767 w 1518458"/>
                <a:gd name="connsiteY1" fmla="*/ 0 h 249382"/>
                <a:gd name="connsiteX2" fmla="*/ 1518458 w 1518458"/>
                <a:gd name="connsiteY2" fmla="*/ 124691 h 249382"/>
                <a:gd name="connsiteX3" fmla="*/ 1393767 w 1518458"/>
                <a:gd name="connsiteY3" fmla="*/ 249382 h 249382"/>
                <a:gd name="connsiteX4" fmla="*/ 0 w 1518458"/>
                <a:gd name="connsiteY4" fmla="*/ 249382 h 249382"/>
                <a:gd name="connsiteX5" fmla="*/ 124691 w 1518458"/>
                <a:gd name="connsiteY5" fmla="*/ 124691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8458" h="249382">
                  <a:moveTo>
                    <a:pt x="0" y="0"/>
                  </a:moveTo>
                  <a:lnTo>
                    <a:pt x="1393767" y="0"/>
                  </a:lnTo>
                  <a:lnTo>
                    <a:pt x="1518458" y="124691"/>
                  </a:lnTo>
                  <a:lnTo>
                    <a:pt x="1393767" y="249382"/>
                  </a:lnTo>
                  <a:lnTo>
                    <a:pt x="0" y="249382"/>
                  </a:lnTo>
                  <a:lnTo>
                    <a:pt x="124691" y="12469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2" name="Teardrop 41">
              <a:extLst>
                <a:ext uri="{FF2B5EF4-FFF2-40B4-BE49-F238E27FC236}">
                  <a16:creationId xmlns:a16="http://schemas.microsoft.com/office/drawing/2014/main" id="{8C0014C3-F16F-45C3-A70C-39FE594E42BA}"/>
                </a:ext>
              </a:extLst>
            </p:cNvPr>
            <p:cNvSpPr/>
            <p:nvPr userDrawn="1"/>
          </p:nvSpPr>
          <p:spPr>
            <a:xfrm rot="8099663">
              <a:off x="7981379" y="3314261"/>
              <a:ext cx="249382" cy="249382"/>
            </a:xfrm>
            <a:prstGeom prst="teardrop">
              <a:avLst/>
            </a:prstGeom>
            <a:solidFill>
              <a:schemeClr val="bg1"/>
            </a:solidFill>
            <a:ln w="508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4" name="四角形:角丸 53">
            <a:extLst>
              <a:ext uri="{FF2B5EF4-FFF2-40B4-BE49-F238E27FC236}">
                <a16:creationId xmlns:a16="http://schemas.microsoft.com/office/drawing/2014/main" id="{E8EA4B40-CEB6-4259-861F-2BB19B0C5D63}"/>
              </a:ext>
            </a:extLst>
          </p:cNvPr>
          <p:cNvSpPr/>
          <p:nvPr userDrawn="1"/>
        </p:nvSpPr>
        <p:spPr>
          <a:xfrm>
            <a:off x="9020234" y="4113786"/>
            <a:ext cx="1737360" cy="1282263"/>
          </a:xfrm>
          <a:prstGeom prst="roundRect">
            <a:avLst>
              <a:gd name="adj" fmla="val 10074"/>
            </a:avLst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  <a:cs typeface="Hadassah Friedlaender" panose="02020603050405020304" pitchFamily="18" charset="-79"/>
            </a:endParaRPr>
          </a:p>
        </p:txBody>
      </p:sp>
      <p:sp>
        <p:nvSpPr>
          <p:cNvPr id="69" name="テキスト プレースホルダー 68">
            <a:extLst>
              <a:ext uri="{FF2B5EF4-FFF2-40B4-BE49-F238E27FC236}">
                <a16:creationId xmlns:a16="http://schemas.microsoft.com/office/drawing/2014/main" id="{8B67CD72-3E2F-4B3D-8FEE-7EA9FC7E6F0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242209" y="3987800"/>
            <a:ext cx="1585913" cy="46858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b="1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pPr lvl="0" rtl="0"/>
            <a:r>
              <a:rPr lang="en-US" altLang="ja-JP" noProof="0"/>
              <a:t>20XX</a:t>
            </a:r>
          </a:p>
        </p:txBody>
      </p:sp>
      <p:sp>
        <p:nvSpPr>
          <p:cNvPr id="70" name="テキスト プレースホルダー 68">
            <a:extLst>
              <a:ext uri="{FF2B5EF4-FFF2-40B4-BE49-F238E27FC236}">
                <a16:creationId xmlns:a16="http://schemas.microsoft.com/office/drawing/2014/main" id="{F38E8D57-85C5-48AB-9DB1-A8FDE958D98F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492899" y="3226676"/>
            <a:ext cx="1585913" cy="44583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b="1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pPr lvl="0" rtl="0"/>
            <a:r>
              <a:rPr lang="en-US" altLang="ja-JP" noProof="0"/>
              <a:t>20XX</a:t>
            </a:r>
          </a:p>
        </p:txBody>
      </p:sp>
      <p:sp>
        <p:nvSpPr>
          <p:cNvPr id="71" name="テキスト プレースホルダー 68">
            <a:extLst>
              <a:ext uri="{FF2B5EF4-FFF2-40B4-BE49-F238E27FC236}">
                <a16:creationId xmlns:a16="http://schemas.microsoft.com/office/drawing/2014/main" id="{4198F121-2094-4414-B727-1ABF6D156D9A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783704" y="4052290"/>
            <a:ext cx="1585913" cy="44583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b="1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pPr lvl="0" rtl="0"/>
            <a:r>
              <a:rPr lang="en-US" altLang="ja-JP" noProof="0"/>
              <a:t>20XX</a:t>
            </a:r>
          </a:p>
        </p:txBody>
      </p:sp>
      <p:sp>
        <p:nvSpPr>
          <p:cNvPr id="72" name="テキスト プレースホルダー 68">
            <a:extLst>
              <a:ext uri="{FF2B5EF4-FFF2-40B4-BE49-F238E27FC236}">
                <a16:creationId xmlns:a16="http://schemas.microsoft.com/office/drawing/2014/main" id="{E3FC3CFE-62A4-403C-9E5E-92826237892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019238" y="3213649"/>
            <a:ext cx="1585913" cy="44583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b="1">
                <a:solidFill>
                  <a:schemeClr val="accent4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pPr lvl="0" rtl="0"/>
            <a:r>
              <a:rPr lang="en-US" altLang="ja-JP" noProof="0"/>
              <a:t>20XX</a:t>
            </a:r>
          </a:p>
        </p:txBody>
      </p:sp>
      <p:sp>
        <p:nvSpPr>
          <p:cNvPr id="75" name="テキスト プレースホルダー 74">
            <a:extLst>
              <a:ext uri="{FF2B5EF4-FFF2-40B4-BE49-F238E27FC236}">
                <a16:creationId xmlns:a16="http://schemas.microsoft.com/office/drawing/2014/main" id="{A051197C-E077-4731-B77B-6E25FE6DB898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2242209" y="2427889"/>
            <a:ext cx="1728788" cy="115668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pPr lvl="0"/>
            <a:r>
              <a:rPr kumimoji="1" lang="ja-JP" altLang="en-US" noProof="0"/>
              <a:t>マスター テキストの書式設定</a:t>
            </a:r>
          </a:p>
        </p:txBody>
      </p:sp>
      <p:sp>
        <p:nvSpPr>
          <p:cNvPr id="76" name="テキスト プレースホルダー 74">
            <a:extLst>
              <a:ext uri="{FF2B5EF4-FFF2-40B4-BE49-F238E27FC236}">
                <a16:creationId xmlns:a16="http://schemas.microsoft.com/office/drawing/2014/main" id="{94E15A42-1C1B-41C1-98D7-5F862CABEA80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4492899" y="4225158"/>
            <a:ext cx="1728788" cy="1151153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pPr lvl="0"/>
            <a:r>
              <a:rPr kumimoji="1" lang="ja-JP" altLang="en-US" noProof="0"/>
              <a:t>マスター テキストの書式設定</a:t>
            </a:r>
          </a:p>
        </p:txBody>
      </p:sp>
      <p:sp>
        <p:nvSpPr>
          <p:cNvPr id="77" name="テキスト プレースホルダー 74">
            <a:extLst>
              <a:ext uri="{FF2B5EF4-FFF2-40B4-BE49-F238E27FC236}">
                <a16:creationId xmlns:a16="http://schemas.microsoft.com/office/drawing/2014/main" id="{4E361932-4C94-4975-A440-9F74D0847907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6764817" y="2427889"/>
            <a:ext cx="1728788" cy="1156138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pPr lvl="0"/>
            <a:r>
              <a:rPr kumimoji="1" lang="ja-JP" altLang="en-US" noProof="0"/>
              <a:t>マスター テキストの書式設定</a:t>
            </a:r>
          </a:p>
        </p:txBody>
      </p:sp>
      <p:sp>
        <p:nvSpPr>
          <p:cNvPr id="78" name="テキスト プレースホルダー 74">
            <a:extLst>
              <a:ext uri="{FF2B5EF4-FFF2-40B4-BE49-F238E27FC236}">
                <a16:creationId xmlns:a16="http://schemas.microsoft.com/office/drawing/2014/main" id="{D3C6EF22-CA89-422B-8C85-459BCA9532FA}"/>
              </a:ext>
            </a:extLst>
          </p:cNvPr>
          <p:cNvSpPr>
            <a:spLocks noGrp="1"/>
          </p:cNvSpPr>
          <p:nvPr userDrawn="1">
            <p:ph type="body" sz="quarter" idx="18"/>
          </p:nvPr>
        </p:nvSpPr>
        <p:spPr>
          <a:xfrm>
            <a:off x="9010841" y="4225157"/>
            <a:ext cx="1728788" cy="1171327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Hadassah Friedlaender" panose="02020603050405020304" pitchFamily="18" charset="-79"/>
              </a:defRPr>
            </a:lvl1pPr>
          </a:lstStyle>
          <a:p>
            <a:pPr lvl="0"/>
            <a:r>
              <a:rPr kumimoji="1" lang="ja-JP" altLang="en-US" noProof="0"/>
              <a:t>マスター テキストの書式設定</a:t>
            </a:r>
          </a:p>
        </p:txBody>
      </p:sp>
      <p:cxnSp>
        <p:nvCxnSpPr>
          <p:cNvPr id="2" name="直線​​コネクタ(S) 11">
            <a:extLst>
              <a:ext uri="{FF2B5EF4-FFF2-40B4-BE49-F238E27FC236}">
                <a16:creationId xmlns:a16="http://schemas.microsoft.com/office/drawing/2014/main" id="{8753A88A-3C7A-EAA7-C3CF-EDCDCFB61FBB}"/>
              </a:ext>
            </a:extLst>
          </p:cNvPr>
          <p:cNvCxnSpPr>
            <a:cxnSpLocks/>
          </p:cNvCxnSpPr>
          <p:nvPr userDrawn="1"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タイトル 1">
            <a:extLst>
              <a:ext uri="{FF2B5EF4-FFF2-40B4-BE49-F238E27FC236}">
                <a16:creationId xmlns:a16="http://schemas.microsoft.com/office/drawing/2014/main" id="{96193BD5-D32B-6C66-97DF-3D3C9DF19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30609"/>
            <a:ext cx="9146972" cy="64008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800"/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03318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18DBD5F-C6EC-485E-8ECE-A5152736C4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8A6E0FF7-7E36-BB43-9AC7-C57602953EA4}" type="datetime1">
              <a:rPr lang="ja-JP" altLang="en-US" noProof="0" smtClean="0"/>
              <a:t>2025/5/19</a:t>
            </a:fld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B6C0BE6-E24A-4679-B786-AAB41ADCC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FB9417-93D4-4C41-8E0E-1553E0B5D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DA64F31B-23FA-4075-AF7D-6228CFD12F03}" type="slidenum">
              <a:rPr lang="en-US" altLang="ja-JP" noProof="0" smtClean="0"/>
              <a:pPr/>
              <a:t>‹#›</a:t>
            </a:fld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79">
            <a:extLst>
              <a:ext uri="{FF2B5EF4-FFF2-40B4-BE49-F238E27FC236}">
                <a16:creationId xmlns:a16="http://schemas.microsoft.com/office/drawing/2014/main" id="{0B6CE40A-88CB-40F3-A0BB-7883163AC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884"/>
            <a:ext cx="10515600" cy="508075"/>
          </a:xfrm>
          <a:prstGeom prst="rect">
            <a:avLst/>
          </a:prstGeom>
        </p:spPr>
        <p:txBody>
          <a:bodyPr rtlCol="0" anchor="t"/>
          <a:lstStyle>
            <a:lvl1pPr algn="ctr">
              <a:defRPr sz="400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85518C6E-B667-49F1-9655-F69C288C4A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62892" y="2254568"/>
            <a:ext cx="9466217" cy="2348865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marL="0" indent="0" algn="ctr">
              <a:buNone/>
              <a:defRPr sz="360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14899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B036-62D1-1C47-88C9-8951077623F4}" type="datetime1">
              <a:rPr lang="ja-JP" altLang="en-US" smtClean="0"/>
              <a:t>2025/5/19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B72D0D5B-A108-23A0-A78D-EABF05E755C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44500" y="1460500"/>
            <a:ext cx="5327904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defRPr lang="en-US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クリックしてマスター テキストのスタイルを編集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cxnSp>
        <p:nvCxnSpPr>
          <p:cNvPr id="9" name="直線​​コネクタ(S) 11">
            <a:extLst>
              <a:ext uri="{FF2B5EF4-FFF2-40B4-BE49-F238E27FC236}">
                <a16:creationId xmlns:a16="http://schemas.microsoft.com/office/drawing/2014/main" id="{BF05C7A8-3A56-A913-C8C9-48D70A45DEE6}"/>
              </a:ext>
            </a:extLst>
          </p:cNvPr>
          <p:cNvCxnSpPr>
            <a:cxnSpLocks/>
          </p:cNvCxnSpPr>
          <p:nvPr userDrawn="1"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D1659EB-88F4-4C1D-0085-923EAC8C1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30609"/>
            <a:ext cx="9146972" cy="64008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800"/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2071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2D35-986F-DD4E-9FBE-3696A1999C12}" type="datetime1">
              <a:rPr lang="ja-JP" altLang="en-US" smtClean="0"/>
              <a:t>2025/5/19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567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81CD-A497-944B-8333-463C015B801F}" type="datetime1">
              <a:rPr lang="ja-JP" altLang="en-US" smtClean="0"/>
              <a:t>2025/5/19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648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BAEC-5F36-8E47-B079-FDFDE1FFFB63}" type="datetime1">
              <a:rPr lang="ja-JP" altLang="en-US" smtClean="0"/>
              <a:t>2025/5/19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9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77E4-0BF7-2A41-A3AB-649750F04A34}" type="datetime1">
              <a:rPr lang="ja-JP" altLang="en-US" smtClean="0"/>
              <a:t>2025/5/19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17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8A0F5-81A7-D144-B748-9C4CC317E9D9}" type="datetime1">
              <a:rPr lang="ja-JP" altLang="en-US" smtClean="0"/>
              <a:t>2025/5/19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576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DBB5-7A8F-D74B-92A4-311458A42AD8}" type="datetime1">
              <a:rPr lang="ja-JP" altLang="en-US" smtClean="0"/>
              <a:t>2025/5/19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4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3A59-2294-9241-9177-EF7BB9B05A01}" type="datetime1">
              <a:rPr lang="ja-JP" altLang="en-US" smtClean="0"/>
              <a:t>2025/5/19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45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CB63F-4967-CB41-ADEB-985EE98CC54B}" type="datetime1">
              <a:rPr lang="ja-JP" altLang="en-US" smtClean="0"/>
              <a:t>2025/5/19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92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  <p:sldLayoutId id="2147484034" r:id="rId12"/>
    <p:sldLayoutId id="2147484035" r:id="rId13"/>
    <p:sldLayoutId id="2147483676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9A37-3E9B-5E3C-ED43-7EC7CBB657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[</a:t>
            </a:r>
            <a:r>
              <a:rPr lang="ja-JP" altLang="en-US" sz="3200">
                <a:latin typeface="Meiryo" panose="020B0604030504040204" pitchFamily="34" charset="-128"/>
                <a:ea typeface="Meiryo" panose="020B0604030504040204" pitchFamily="34" charset="-128"/>
              </a:rPr>
              <a:t>会社名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]</a:t>
            </a:r>
            <a:b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3200">
                <a:latin typeface="Meiryo" panose="020B0604030504040204" pitchFamily="34" charset="-128"/>
                <a:ea typeface="Meiryo" panose="020B0604030504040204" pitchFamily="34" charset="-128"/>
              </a:rPr>
              <a:t>アカウントプラン戦略設計書</a:t>
            </a:r>
            <a:endParaRPr kumimoji="1" lang="ja-JP" altLang="en-US" sz="32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5197A7A-37B3-30F4-83AD-9FD48DF06C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[</a:t>
            </a:r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自社名</a:t>
            </a:r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]</a:t>
            </a:r>
            <a:b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[</a:t>
            </a:r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日付</a:t>
            </a:r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]</a:t>
            </a:r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8AE564-9947-4D92-65DE-BE990CE0E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Meiryo" panose="020B0604030504040204" pitchFamily="34" charset="-128"/>
                <a:ea typeface="Meiryo" panose="020B0604030504040204" pitchFamily="34" charset="-128"/>
              </a:rPr>
              <a:t>1</a:t>
            </a:fld>
            <a:endParaRPr lang="en-US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400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B9EF343C-33B7-3347-C777-01D830B00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会社概要</a:t>
            </a:r>
          </a:p>
        </p:txBody>
      </p:sp>
      <p:graphicFrame>
        <p:nvGraphicFramePr>
          <p:cNvPr id="5" name="Google Shape;163;p11">
            <a:extLst>
              <a:ext uri="{FF2B5EF4-FFF2-40B4-BE49-F238E27FC236}">
                <a16:creationId xmlns:a16="http://schemas.microsoft.com/office/drawing/2014/main" id="{02AE9E63-EC3A-C436-AE14-4A0AD159AB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3232210"/>
              </p:ext>
            </p:extLst>
          </p:nvPr>
        </p:nvGraphicFramePr>
        <p:xfrm>
          <a:off x="6095999" y="2963529"/>
          <a:ext cx="5564073" cy="30119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72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14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399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altLang="en-US" sz="13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事業構造</a:t>
                      </a:r>
                      <a:endParaRPr sz="13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7725" marR="77725" marT="79375" marB="79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Char char="•"/>
                      </a:pPr>
                      <a:endParaRPr sz="1300" b="1" u="none" strike="noStrike" cap="none" dirty="0"/>
                    </a:p>
                  </a:txBody>
                  <a:tcPr marL="155425" marR="116575" marT="119050" marB="1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399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altLang="en-US" sz="13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主な顧客</a:t>
                      </a:r>
                      <a:endParaRPr sz="13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7725" marR="77725" marT="79375" marB="79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Char char="•"/>
                      </a:pPr>
                      <a:endParaRPr sz="1300" b="1" i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155425" marR="116575" marT="119050" marB="1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399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altLang="en-US" sz="13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主な競合</a:t>
                      </a:r>
                      <a:endParaRPr sz="13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7725" marR="77725" marT="79375" marB="79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Char char="•"/>
                      </a:pPr>
                      <a:endParaRPr sz="1300" b="1" i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155425" marR="116575" marT="119050" marB="1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Google Shape;164;p11">
            <a:extLst>
              <a:ext uri="{FF2B5EF4-FFF2-40B4-BE49-F238E27FC236}">
                <a16:creationId xmlns:a16="http://schemas.microsoft.com/office/drawing/2014/main" id="{0287C5D0-D2A7-D7BC-E8B0-72CBA0DB64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9217097"/>
              </p:ext>
            </p:extLst>
          </p:nvPr>
        </p:nvGraphicFramePr>
        <p:xfrm>
          <a:off x="493240" y="1450964"/>
          <a:ext cx="11166833" cy="112143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138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9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5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93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862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sz="13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企業名</a:t>
                      </a:r>
                      <a:endParaRPr sz="13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6174" marR="76174" marT="77791" marB="777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300" b="1" i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76174" marR="76174" marT="77791" marB="777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altLang="en-US" sz="13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業績推移</a:t>
                      </a:r>
                      <a:endParaRPr sz="13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9615" marR="89615" marT="44808" marB="448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endParaRPr sz="1500" b="1" u="none" strike="noStrike" cap="none" dirty="0"/>
                    </a:p>
                  </a:txBody>
                  <a:tcPr marL="89615" marR="89615" marT="44808" marB="448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62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sz="13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業界</a:t>
                      </a:r>
                      <a:endParaRPr sz="13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6174" marR="76174" marT="77791" marB="777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300" b="1" i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76174" marR="76174" marT="77791" marB="777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66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altLang="en-US" sz="13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企業規模</a:t>
                      </a:r>
                      <a:endParaRPr sz="13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6174" marR="76174" marT="77791" marB="777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500" b="1" u="none" strike="noStrike" cap="none" dirty="0"/>
                    </a:p>
                  </a:txBody>
                  <a:tcPr marL="76174" marR="76174" marT="77791" marB="777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Google Shape;163;p11">
            <a:extLst>
              <a:ext uri="{FF2B5EF4-FFF2-40B4-BE49-F238E27FC236}">
                <a16:creationId xmlns:a16="http://schemas.microsoft.com/office/drawing/2014/main" id="{4C74F384-2655-D767-32AA-35134EE6C1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8954150"/>
              </p:ext>
            </p:extLst>
          </p:nvPr>
        </p:nvGraphicFramePr>
        <p:xfrm>
          <a:off x="493240" y="2963529"/>
          <a:ext cx="5602760" cy="30119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80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2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399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altLang="en-US" sz="13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業界の状況</a:t>
                      </a:r>
                      <a:endParaRPr sz="13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7725" marR="77725" marT="79375" marB="79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Char char="•"/>
                      </a:pPr>
                      <a:endParaRPr sz="1300" b="1" u="none" strike="noStrike" cap="none" dirty="0"/>
                    </a:p>
                  </a:txBody>
                  <a:tcPr marL="155425" marR="116575" marT="119050" marB="1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399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altLang="en-US" sz="13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業界の課題</a:t>
                      </a:r>
                      <a:endParaRPr sz="13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7725" marR="77725" marT="79375" marB="79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Char char="•"/>
                      </a:pPr>
                      <a:endParaRPr sz="1300" b="1" i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155425" marR="116575" marT="119050" marB="1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399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altLang="en-US" sz="13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業界での</a:t>
                      </a:r>
                      <a:br>
                        <a:rPr lang="en-US" altLang="ja-JP" sz="13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ja-JP" altLang="en-US" sz="13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ポジション</a:t>
                      </a:r>
                      <a:endParaRPr sz="13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7725" marR="77725" marT="79375" marB="7937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Char char="•"/>
                      </a:pPr>
                      <a:endParaRPr sz="1300" b="1" i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155425" marR="116575" marT="119050" marB="1190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96D65FA-4500-E6A0-1E94-2B6C20EE6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Meiryo" panose="020B0604030504040204" pitchFamily="34" charset="-128"/>
                <a:ea typeface="Meiryo" panose="020B0604030504040204" pitchFamily="34" charset="-128"/>
              </a:rPr>
              <a:t>2</a:t>
            </a:fld>
            <a:endParaRPr lang="en-US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8227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B9EF343C-33B7-3347-C777-01D830B00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顧客の戦略と課題の仮説</a:t>
            </a:r>
          </a:p>
        </p:txBody>
      </p:sp>
      <p:sp>
        <p:nvSpPr>
          <p:cNvPr id="2" name="角丸四角形 2">
            <a:extLst>
              <a:ext uri="{FF2B5EF4-FFF2-40B4-BE49-F238E27FC236}">
                <a16:creationId xmlns:a16="http://schemas.microsoft.com/office/drawing/2014/main" id="{39A52736-0C4D-F5C7-34B1-17BD14BA8D72}"/>
              </a:ext>
            </a:extLst>
          </p:cNvPr>
          <p:cNvSpPr/>
          <p:nvPr/>
        </p:nvSpPr>
        <p:spPr>
          <a:xfrm>
            <a:off x="569628" y="3129950"/>
            <a:ext cx="3252216" cy="3253064"/>
          </a:xfrm>
          <a:prstGeom prst="roundRect">
            <a:avLst>
              <a:gd name="adj" fmla="val 2381"/>
            </a:avLst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solidFill>
                <a:srgbClr val="3498DB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角丸四角形 19">
            <a:extLst>
              <a:ext uri="{FF2B5EF4-FFF2-40B4-BE49-F238E27FC236}">
                <a16:creationId xmlns:a16="http://schemas.microsoft.com/office/drawing/2014/main" id="{F5C68A9D-73E8-2D0D-215F-8B635DCAD2AF}"/>
              </a:ext>
            </a:extLst>
          </p:cNvPr>
          <p:cNvSpPr/>
          <p:nvPr/>
        </p:nvSpPr>
        <p:spPr>
          <a:xfrm>
            <a:off x="8370156" y="1509309"/>
            <a:ext cx="3252216" cy="3253064"/>
          </a:xfrm>
          <a:prstGeom prst="roundRect">
            <a:avLst>
              <a:gd name="adj" fmla="val 2381"/>
            </a:avLst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solidFill>
                <a:srgbClr val="3498DB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片側の 2 つの角を丸めた四角形 4">
            <a:extLst>
              <a:ext uri="{FF2B5EF4-FFF2-40B4-BE49-F238E27FC236}">
                <a16:creationId xmlns:a16="http://schemas.microsoft.com/office/drawing/2014/main" id="{C7C13413-F9EE-35D3-16E8-BC0A9522E7C2}"/>
              </a:ext>
            </a:extLst>
          </p:cNvPr>
          <p:cNvSpPr/>
          <p:nvPr/>
        </p:nvSpPr>
        <p:spPr>
          <a:xfrm>
            <a:off x="569628" y="2975674"/>
            <a:ext cx="3252216" cy="406778"/>
          </a:xfrm>
          <a:prstGeom prst="round2Same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現在（</a:t>
            </a:r>
            <a:r>
              <a:rPr kumimoji="1" lang="en-US" altLang="ja-JP" b="1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2025</a:t>
            </a:r>
            <a:r>
              <a:rPr kumimoji="1" lang="ja-JP" altLang="en-US" b="1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年）</a:t>
            </a:r>
          </a:p>
        </p:txBody>
      </p:sp>
      <p:sp>
        <p:nvSpPr>
          <p:cNvPr id="9" name="片側の 2 つの角を丸めた四角形 18">
            <a:extLst>
              <a:ext uri="{FF2B5EF4-FFF2-40B4-BE49-F238E27FC236}">
                <a16:creationId xmlns:a16="http://schemas.microsoft.com/office/drawing/2014/main" id="{FA048F08-5F1E-CC82-1351-98B4B91C0D94}"/>
              </a:ext>
            </a:extLst>
          </p:cNvPr>
          <p:cNvSpPr/>
          <p:nvPr/>
        </p:nvSpPr>
        <p:spPr>
          <a:xfrm>
            <a:off x="8370156" y="1355033"/>
            <a:ext cx="3252216" cy="406778"/>
          </a:xfrm>
          <a:prstGeom prst="round2Same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5</a:t>
            </a:r>
            <a:r>
              <a:rPr kumimoji="1" lang="ja-JP" altLang="en-US" b="1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年後（</a:t>
            </a:r>
            <a:r>
              <a:rPr kumimoji="1" lang="en-US" altLang="ja-JP" b="1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2030)</a:t>
            </a:r>
            <a:endParaRPr kumimoji="1" lang="ja-JP" altLang="en-US" b="1" dirty="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C3583B-2F3E-47B4-0DE5-23ECE8DEFC97}"/>
              </a:ext>
            </a:extLst>
          </p:cNvPr>
          <p:cNvSpPr txBox="1"/>
          <p:nvPr/>
        </p:nvSpPr>
        <p:spPr>
          <a:xfrm>
            <a:off x="1076842" y="3691336"/>
            <a:ext cx="2237793" cy="65094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b="1" spc="100" dirty="0">
                <a:solidFill>
                  <a:srgbClr val="E67E2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国内での</a:t>
            </a:r>
            <a:r>
              <a:rPr kumimoji="1" lang="en-US" altLang="ja-JP" b="1" spc="100" dirty="0">
                <a:solidFill>
                  <a:srgbClr val="E67E2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No1</a:t>
            </a:r>
            <a:r>
              <a:rPr kumimoji="1" lang="ja-JP" altLang="en-US" b="1" spc="100" dirty="0">
                <a:solidFill>
                  <a:srgbClr val="E67E2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企業の</a:t>
            </a:r>
            <a:br>
              <a:rPr kumimoji="1" lang="en-US" altLang="ja-JP" b="1" spc="100" dirty="0">
                <a:solidFill>
                  <a:srgbClr val="E67E2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kumimoji="1" lang="ja-JP" altLang="en-US" b="1" spc="100" dirty="0">
                <a:solidFill>
                  <a:srgbClr val="E67E2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立場の確立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0F7D380-ABB8-355A-5770-30DDFBB6CF6B}"/>
              </a:ext>
            </a:extLst>
          </p:cNvPr>
          <p:cNvSpPr txBox="1"/>
          <p:nvPr/>
        </p:nvSpPr>
        <p:spPr>
          <a:xfrm>
            <a:off x="8656154" y="2073163"/>
            <a:ext cx="2680221" cy="646011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b="1" spc="100" dirty="0">
                <a:solidFill>
                  <a:srgbClr val="E67E2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世界のリーダーとして</a:t>
            </a:r>
            <a:endParaRPr kumimoji="1" lang="en-US" altLang="ja-JP" b="1" spc="100" dirty="0">
              <a:solidFill>
                <a:srgbClr val="E67E22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b="1" spc="100" dirty="0">
                <a:solidFill>
                  <a:srgbClr val="E67E2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持続可能な未来をリード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9628646-EF56-D513-75A9-BD80C6DBDEBB}"/>
              </a:ext>
            </a:extLst>
          </p:cNvPr>
          <p:cNvSpPr txBox="1"/>
          <p:nvPr/>
        </p:nvSpPr>
        <p:spPr>
          <a:xfrm>
            <a:off x="871771" y="4534970"/>
            <a:ext cx="2732928" cy="198362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171450" indent="-171450">
              <a:lnSpc>
                <a:spcPct val="130000"/>
              </a:lnSpc>
              <a:spcAft>
                <a:spcPts val="600"/>
              </a:spcAft>
              <a:buFont typeface="Wingdings" pitchFamily="2" charset="2"/>
              <a:buChar char="l"/>
            </a:pPr>
            <a:r>
              <a:rPr kumimoji="1" lang="en-US" altLang="ja-JP" sz="1200" spc="100" dirty="0">
                <a:solidFill>
                  <a:srgbClr val="333333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XXXXXXXXXXXXXXXXXXXXXXXXXXXXXXXXXXXXXXXXXXXXXXXXXXXXXXXXXXXXXXXXXXXXX</a:t>
            </a:r>
          </a:p>
          <a:p>
            <a:pPr marL="171450" indent="-171450">
              <a:lnSpc>
                <a:spcPct val="130000"/>
              </a:lnSpc>
              <a:spcAft>
                <a:spcPts val="600"/>
              </a:spcAft>
              <a:buFont typeface="Wingdings" pitchFamily="2" charset="2"/>
              <a:buChar char="l"/>
            </a:pPr>
            <a:r>
              <a:rPr kumimoji="1" lang="en-US" altLang="ja-JP" sz="1200" spc="100" dirty="0">
                <a:solidFill>
                  <a:srgbClr val="333333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XXXXXXXXXXXXXXXXXXXXXXXXXXXXXXXXXXXXXXXXXXXXXXXXXXXXXXXXXXXXXXXXXXXXX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19A58C1-2C00-51DD-AB2E-98311EF55BFF}"/>
              </a:ext>
            </a:extLst>
          </p:cNvPr>
          <p:cNvSpPr txBox="1"/>
          <p:nvPr/>
        </p:nvSpPr>
        <p:spPr>
          <a:xfrm>
            <a:off x="8672299" y="2914329"/>
            <a:ext cx="2732928" cy="198362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171450" indent="-171450">
              <a:lnSpc>
                <a:spcPct val="130000"/>
              </a:lnSpc>
              <a:spcAft>
                <a:spcPts val="600"/>
              </a:spcAft>
              <a:buFont typeface="Wingdings" pitchFamily="2" charset="2"/>
              <a:buChar char="l"/>
            </a:pPr>
            <a:r>
              <a:rPr kumimoji="1" lang="en-US" altLang="ja-JP" sz="1200" spc="100" dirty="0">
                <a:solidFill>
                  <a:srgbClr val="333333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XXXXXXXXXXXXXXXXXXXXXXXXXXXXXXXXXXXXXXXXXXXXXXXXXXXXXXXXXXXXXXXXXXXXX</a:t>
            </a:r>
          </a:p>
          <a:p>
            <a:pPr marL="171450" indent="-171450">
              <a:lnSpc>
                <a:spcPct val="130000"/>
              </a:lnSpc>
              <a:spcAft>
                <a:spcPts val="600"/>
              </a:spcAft>
              <a:buFont typeface="Wingdings" pitchFamily="2" charset="2"/>
              <a:buChar char="l"/>
            </a:pPr>
            <a:r>
              <a:rPr kumimoji="1" lang="en-US" altLang="ja-JP" sz="1200" spc="100" dirty="0">
                <a:solidFill>
                  <a:srgbClr val="333333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XXXXXXXXXXXXXXXXXXXXXXXXXXXXXXXXXXXXXXXXXXXXXXXXXXXXXXXXXXXXXXXXXXXXX</a:t>
            </a:r>
          </a:p>
        </p:txBody>
      </p:sp>
      <p:sp>
        <p:nvSpPr>
          <p:cNvPr id="14" name="矢印: 右 15">
            <a:extLst>
              <a:ext uri="{FF2B5EF4-FFF2-40B4-BE49-F238E27FC236}">
                <a16:creationId xmlns:a16="http://schemas.microsoft.com/office/drawing/2014/main" id="{05698390-A08A-C950-6D33-A2BED46A2C28}"/>
              </a:ext>
            </a:extLst>
          </p:cNvPr>
          <p:cNvSpPr/>
          <p:nvPr/>
        </p:nvSpPr>
        <p:spPr>
          <a:xfrm rot="20934213">
            <a:off x="3982224" y="3493847"/>
            <a:ext cx="4227552" cy="1009989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5" name="角丸四角形 2">
            <a:extLst>
              <a:ext uri="{FF2B5EF4-FFF2-40B4-BE49-F238E27FC236}">
                <a16:creationId xmlns:a16="http://schemas.microsoft.com/office/drawing/2014/main" id="{EABB2A60-A896-DC3E-089C-14F69394ED5B}"/>
              </a:ext>
            </a:extLst>
          </p:cNvPr>
          <p:cNvSpPr/>
          <p:nvPr/>
        </p:nvSpPr>
        <p:spPr>
          <a:xfrm>
            <a:off x="4469892" y="1525551"/>
            <a:ext cx="3252216" cy="1298798"/>
          </a:xfrm>
          <a:prstGeom prst="roundRect">
            <a:avLst>
              <a:gd name="adj" fmla="val 2381"/>
            </a:avLst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solidFill>
                <a:srgbClr val="3498DB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6" name="片側の 2 つの角を丸めた四角形 4">
            <a:extLst>
              <a:ext uri="{FF2B5EF4-FFF2-40B4-BE49-F238E27FC236}">
                <a16:creationId xmlns:a16="http://schemas.microsoft.com/office/drawing/2014/main" id="{48F256A8-E973-E80A-4D99-47C5984D8CF9}"/>
              </a:ext>
            </a:extLst>
          </p:cNvPr>
          <p:cNvSpPr/>
          <p:nvPr/>
        </p:nvSpPr>
        <p:spPr>
          <a:xfrm>
            <a:off x="4469892" y="1371275"/>
            <a:ext cx="3252216" cy="406778"/>
          </a:xfrm>
          <a:prstGeom prst="round2Same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解決の方向性</a:t>
            </a:r>
          </a:p>
        </p:txBody>
      </p:sp>
      <p:sp>
        <p:nvSpPr>
          <p:cNvPr id="17" name="角丸四角形 2">
            <a:extLst>
              <a:ext uri="{FF2B5EF4-FFF2-40B4-BE49-F238E27FC236}">
                <a16:creationId xmlns:a16="http://schemas.microsoft.com/office/drawing/2014/main" id="{F17B86B1-3B93-E413-8BEB-7990D3361727}"/>
              </a:ext>
            </a:extLst>
          </p:cNvPr>
          <p:cNvSpPr/>
          <p:nvPr/>
        </p:nvSpPr>
        <p:spPr>
          <a:xfrm>
            <a:off x="4469892" y="5095419"/>
            <a:ext cx="3252216" cy="1298798"/>
          </a:xfrm>
          <a:prstGeom prst="roundRect">
            <a:avLst>
              <a:gd name="adj" fmla="val 2381"/>
            </a:avLst>
          </a:prstGeom>
          <a:solidFill>
            <a:schemeClr val="bg1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solidFill>
                <a:srgbClr val="3498DB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片側の 2 つの角を丸めた四角形 4">
            <a:extLst>
              <a:ext uri="{FF2B5EF4-FFF2-40B4-BE49-F238E27FC236}">
                <a16:creationId xmlns:a16="http://schemas.microsoft.com/office/drawing/2014/main" id="{96FE4DB8-48B2-9B2E-5127-AC475F8B669B}"/>
              </a:ext>
            </a:extLst>
          </p:cNvPr>
          <p:cNvSpPr/>
          <p:nvPr/>
        </p:nvSpPr>
        <p:spPr>
          <a:xfrm>
            <a:off x="4469892" y="4941143"/>
            <a:ext cx="3252216" cy="406778"/>
          </a:xfrm>
          <a:prstGeom prst="round2SameRect">
            <a:avLst/>
          </a:prstGeom>
          <a:solidFill>
            <a:schemeClr val="accent2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現状の課題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4BC5545-64CB-637F-94BD-CE73DBEE9915}"/>
              </a:ext>
            </a:extLst>
          </p:cNvPr>
          <p:cNvSpPr txBox="1"/>
          <p:nvPr/>
        </p:nvSpPr>
        <p:spPr>
          <a:xfrm>
            <a:off x="4729536" y="1905120"/>
            <a:ext cx="2732928" cy="94641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171450" indent="-171450">
              <a:lnSpc>
                <a:spcPct val="130000"/>
              </a:lnSpc>
              <a:spcAft>
                <a:spcPts val="600"/>
              </a:spcAft>
              <a:buFont typeface="Wingdings" pitchFamily="2" charset="2"/>
              <a:buChar char="l"/>
            </a:pPr>
            <a:r>
              <a:rPr kumimoji="1" lang="en-US" altLang="ja-JP" sz="1200" spc="100" dirty="0">
                <a:solidFill>
                  <a:srgbClr val="333333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XXXXXXXXXXXXXXXXXXXXXXXXXXXXXXXXXXXXXXXXXXXXXXXXXXXXXXXXXXXXXXXXXXXXX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3185B0B-585F-202F-0AB8-C0368E496827}"/>
              </a:ext>
            </a:extLst>
          </p:cNvPr>
          <p:cNvSpPr txBox="1"/>
          <p:nvPr/>
        </p:nvSpPr>
        <p:spPr>
          <a:xfrm>
            <a:off x="4729536" y="5502197"/>
            <a:ext cx="2732928" cy="94641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171450" indent="-171450">
              <a:lnSpc>
                <a:spcPct val="130000"/>
              </a:lnSpc>
              <a:spcAft>
                <a:spcPts val="600"/>
              </a:spcAft>
              <a:buFont typeface="Wingdings" pitchFamily="2" charset="2"/>
              <a:buChar char="l"/>
            </a:pPr>
            <a:r>
              <a:rPr kumimoji="1" lang="en-US" altLang="ja-JP" sz="1200" spc="100" dirty="0">
                <a:solidFill>
                  <a:srgbClr val="333333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XXXXXXXXXXXXXXXXXXXXXXXXXXXXXXXXXXXXXXXXXXXXXXXXXXXXXXXXXXXXXXXXXXXXX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77F48B5-2814-889C-D173-8290260FD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Meiryo" panose="020B0604030504040204" pitchFamily="34" charset="-128"/>
                <a:ea typeface="Meiryo" panose="020B0604030504040204" pitchFamily="34" charset="-128"/>
              </a:rPr>
              <a:t>3</a:t>
            </a:fld>
            <a:endParaRPr lang="en-US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6644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13019BE2-29C2-65C6-B9D9-D15407C49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グループ会社と組織図</a:t>
            </a:r>
            <a:endParaRPr kumimoji="1" lang="ja-JP" altLang="en-US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7" name="角丸四角形 4">
            <a:extLst>
              <a:ext uri="{FF2B5EF4-FFF2-40B4-BE49-F238E27FC236}">
                <a16:creationId xmlns:a16="http://schemas.microsoft.com/office/drawing/2014/main" id="{245C9AB9-182B-ED85-2507-CE2024EE7960}"/>
              </a:ext>
            </a:extLst>
          </p:cNvPr>
          <p:cNvSpPr/>
          <p:nvPr/>
        </p:nvSpPr>
        <p:spPr>
          <a:xfrm>
            <a:off x="555968" y="3384331"/>
            <a:ext cx="11080065" cy="3385060"/>
          </a:xfrm>
          <a:prstGeom prst="roundRect">
            <a:avLst>
              <a:gd name="adj" fmla="val 2632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 spc="100">
              <a:latin typeface="Meiryo" panose="020B0604030504040204" pitchFamily="34" charset="-128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  <p:cxnSp>
        <p:nvCxnSpPr>
          <p:cNvPr id="38" name="カギ線コネクタ 26">
            <a:extLst>
              <a:ext uri="{FF2B5EF4-FFF2-40B4-BE49-F238E27FC236}">
                <a16:creationId xmlns:a16="http://schemas.microsoft.com/office/drawing/2014/main" id="{BF1CE44B-180B-5B95-B990-E2A3E35F5003}"/>
              </a:ext>
            </a:extLst>
          </p:cNvPr>
          <p:cNvCxnSpPr>
            <a:cxnSpLocks/>
            <a:stCxn id="49" idx="2"/>
            <a:endCxn id="51" idx="0"/>
          </p:cNvCxnSpPr>
          <p:nvPr/>
        </p:nvCxnSpPr>
        <p:spPr>
          <a:xfrm rot="16200000" flipH="1">
            <a:off x="5844276" y="4358833"/>
            <a:ext cx="503448" cy="1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カギ線コネクタ 33">
            <a:extLst>
              <a:ext uri="{FF2B5EF4-FFF2-40B4-BE49-F238E27FC236}">
                <a16:creationId xmlns:a16="http://schemas.microsoft.com/office/drawing/2014/main" id="{65C6428B-735A-7134-4A22-4326B1EA448D}"/>
              </a:ext>
            </a:extLst>
          </p:cNvPr>
          <p:cNvCxnSpPr>
            <a:cxnSpLocks/>
            <a:stCxn id="49" idx="2"/>
            <a:endCxn id="52" idx="0"/>
          </p:cNvCxnSpPr>
          <p:nvPr/>
        </p:nvCxnSpPr>
        <p:spPr>
          <a:xfrm rot="5400000">
            <a:off x="4242370" y="2756928"/>
            <a:ext cx="503448" cy="3203812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カギ線コネクタ 36">
            <a:extLst>
              <a:ext uri="{FF2B5EF4-FFF2-40B4-BE49-F238E27FC236}">
                <a16:creationId xmlns:a16="http://schemas.microsoft.com/office/drawing/2014/main" id="{99BEFA31-F1FC-8447-5FB3-6DA8F427B77F}"/>
              </a:ext>
            </a:extLst>
          </p:cNvPr>
          <p:cNvCxnSpPr>
            <a:cxnSpLocks/>
            <a:stCxn id="49" idx="2"/>
            <a:endCxn id="55" idx="0"/>
          </p:cNvCxnSpPr>
          <p:nvPr/>
        </p:nvCxnSpPr>
        <p:spPr>
          <a:xfrm rot="16200000" flipH="1">
            <a:off x="6912213" y="3290896"/>
            <a:ext cx="503448" cy="2135875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カギ線コネクタ 40">
            <a:extLst>
              <a:ext uri="{FF2B5EF4-FFF2-40B4-BE49-F238E27FC236}">
                <a16:creationId xmlns:a16="http://schemas.microsoft.com/office/drawing/2014/main" id="{656730BD-AEDB-AC93-6AD9-94B27E90F290}"/>
              </a:ext>
            </a:extLst>
          </p:cNvPr>
          <p:cNvCxnSpPr>
            <a:cxnSpLocks/>
            <a:stCxn id="49" idx="2"/>
            <a:endCxn id="54" idx="0"/>
          </p:cNvCxnSpPr>
          <p:nvPr/>
        </p:nvCxnSpPr>
        <p:spPr>
          <a:xfrm rot="16200000" flipH="1">
            <a:off x="7980150" y="2222959"/>
            <a:ext cx="503448" cy="4271749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B84B7A46-7516-8BF5-A48C-1E8EBBB2DCAB}"/>
              </a:ext>
            </a:extLst>
          </p:cNvPr>
          <p:cNvSpPr txBox="1"/>
          <p:nvPr/>
        </p:nvSpPr>
        <p:spPr>
          <a:xfrm>
            <a:off x="5259234" y="5328255"/>
            <a:ext cx="798295" cy="80945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171450" indent="-17145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l"/>
            </a:pPr>
            <a:r>
              <a:rPr kumimoji="1" lang="en-US" altLang="ja-JP" sz="1200" b="1" spc="1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l"/>
            </a:pPr>
            <a:r>
              <a:rPr kumimoji="1" lang="en-US" altLang="ja-JP" sz="1200" b="1" spc="1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l"/>
            </a:pPr>
            <a:r>
              <a:rPr kumimoji="1" lang="en-US" altLang="ja-JP" sz="1200" b="1" spc="1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002E4F5-BDD5-7670-74B6-D726E77ECD60}"/>
              </a:ext>
            </a:extLst>
          </p:cNvPr>
          <p:cNvSpPr txBox="1"/>
          <p:nvPr/>
        </p:nvSpPr>
        <p:spPr>
          <a:xfrm>
            <a:off x="3131839" y="5860369"/>
            <a:ext cx="798295" cy="80945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171450" indent="-17145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l"/>
            </a:pPr>
            <a:r>
              <a:rPr kumimoji="1" lang="en-US" altLang="ja-JP" sz="1200" b="1" spc="1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l"/>
            </a:pPr>
            <a:r>
              <a:rPr kumimoji="1" lang="en-US" altLang="ja-JP" sz="1200" b="1" spc="1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l"/>
            </a:pPr>
            <a:r>
              <a:rPr kumimoji="1" lang="en-US" altLang="ja-JP" sz="1200" b="1" spc="1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17890E25-50D2-EF90-F04D-35E8CB073992}"/>
              </a:ext>
            </a:extLst>
          </p:cNvPr>
          <p:cNvSpPr txBox="1"/>
          <p:nvPr/>
        </p:nvSpPr>
        <p:spPr>
          <a:xfrm>
            <a:off x="1020466" y="5860369"/>
            <a:ext cx="798295" cy="80945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171450" indent="-17145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l"/>
            </a:pPr>
            <a:r>
              <a:rPr kumimoji="1" lang="en-US" altLang="ja-JP" sz="1200" b="1" spc="1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l"/>
            </a:pPr>
            <a:r>
              <a:rPr kumimoji="1" lang="en-US" altLang="ja-JP" sz="1200" b="1" spc="1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l"/>
            </a:pPr>
            <a:r>
              <a:rPr kumimoji="1" lang="en-US" altLang="ja-JP" sz="1200" b="1" spc="1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</p:txBody>
      </p:sp>
      <p:cxnSp>
        <p:nvCxnSpPr>
          <p:cNvPr id="45" name="カギ線コネクタ 8">
            <a:extLst>
              <a:ext uri="{FF2B5EF4-FFF2-40B4-BE49-F238E27FC236}">
                <a16:creationId xmlns:a16="http://schemas.microsoft.com/office/drawing/2014/main" id="{7F83427D-488A-B188-3ABE-4FCF0862A912}"/>
              </a:ext>
            </a:extLst>
          </p:cNvPr>
          <p:cNvCxnSpPr>
            <a:cxnSpLocks/>
            <a:stCxn id="52" idx="2"/>
            <a:endCxn id="47" idx="0"/>
          </p:cNvCxnSpPr>
          <p:nvPr/>
        </p:nvCxnSpPr>
        <p:spPr>
          <a:xfrm rot="16200000" flipH="1">
            <a:off x="3295282" y="4629196"/>
            <a:ext cx="261751" cy="1067938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カギ線コネクタ 12">
            <a:extLst>
              <a:ext uri="{FF2B5EF4-FFF2-40B4-BE49-F238E27FC236}">
                <a16:creationId xmlns:a16="http://schemas.microsoft.com/office/drawing/2014/main" id="{694F53EE-5D40-F584-3583-61EBFB526D10}"/>
              </a:ext>
            </a:extLst>
          </p:cNvPr>
          <p:cNvCxnSpPr>
            <a:cxnSpLocks/>
            <a:stCxn id="52" idx="2"/>
            <a:endCxn id="48" idx="0"/>
          </p:cNvCxnSpPr>
          <p:nvPr/>
        </p:nvCxnSpPr>
        <p:spPr>
          <a:xfrm rot="5400000">
            <a:off x="2227345" y="4629197"/>
            <a:ext cx="261751" cy="1067937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角丸四角形 23">
            <a:extLst>
              <a:ext uri="{FF2B5EF4-FFF2-40B4-BE49-F238E27FC236}">
                <a16:creationId xmlns:a16="http://schemas.microsoft.com/office/drawing/2014/main" id="{B94E5430-5D47-3977-9E90-6CE806DFB6D3}"/>
              </a:ext>
            </a:extLst>
          </p:cNvPr>
          <p:cNvSpPr/>
          <p:nvPr/>
        </p:nvSpPr>
        <p:spPr>
          <a:xfrm>
            <a:off x="3055708" y="5294041"/>
            <a:ext cx="1808836" cy="421732"/>
          </a:xfrm>
          <a:prstGeom prst="roundRect">
            <a:avLst>
              <a:gd name="adj" fmla="val 8762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spc="100" dirty="0">
                <a:solidFill>
                  <a:schemeClr val="accent2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XYZ</a:t>
            </a:r>
            <a:r>
              <a:rPr kumimoji="1" lang="ja-JP" altLang="en-US" sz="1400" spc="100">
                <a:solidFill>
                  <a:schemeClr val="accent2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部</a:t>
            </a:r>
          </a:p>
        </p:txBody>
      </p:sp>
      <p:sp>
        <p:nvSpPr>
          <p:cNvPr id="48" name="角丸四角形 2">
            <a:extLst>
              <a:ext uri="{FF2B5EF4-FFF2-40B4-BE49-F238E27FC236}">
                <a16:creationId xmlns:a16="http://schemas.microsoft.com/office/drawing/2014/main" id="{30954A9E-2629-F3F3-F655-597F93564198}"/>
              </a:ext>
            </a:extLst>
          </p:cNvPr>
          <p:cNvSpPr/>
          <p:nvPr/>
        </p:nvSpPr>
        <p:spPr>
          <a:xfrm>
            <a:off x="919833" y="5294041"/>
            <a:ext cx="1808836" cy="421732"/>
          </a:xfrm>
          <a:prstGeom prst="roundRect">
            <a:avLst>
              <a:gd name="adj" fmla="val 8762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spc="100" dirty="0">
                <a:solidFill>
                  <a:schemeClr val="accent2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XYZ</a:t>
            </a:r>
            <a:r>
              <a:rPr kumimoji="1" lang="ja-JP" altLang="en-US" sz="1400" spc="100">
                <a:solidFill>
                  <a:schemeClr val="accent2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部</a:t>
            </a:r>
          </a:p>
        </p:txBody>
      </p:sp>
      <p:sp>
        <p:nvSpPr>
          <p:cNvPr id="49" name="角丸四角形 13">
            <a:extLst>
              <a:ext uri="{FF2B5EF4-FFF2-40B4-BE49-F238E27FC236}">
                <a16:creationId xmlns:a16="http://schemas.microsoft.com/office/drawing/2014/main" id="{9B86FAAF-0D58-A597-3C17-640F1AC427F6}"/>
              </a:ext>
            </a:extLst>
          </p:cNvPr>
          <p:cNvSpPr/>
          <p:nvPr/>
        </p:nvSpPr>
        <p:spPr>
          <a:xfrm>
            <a:off x="5191582" y="3685378"/>
            <a:ext cx="1808836" cy="421732"/>
          </a:xfrm>
          <a:prstGeom prst="roundRect">
            <a:avLst>
              <a:gd name="adj" fmla="val 8762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pc="1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取締役会</a:t>
            </a:r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BC6CDFAC-0BD5-3B6F-B361-0BB602A460A9}"/>
              </a:ext>
            </a:extLst>
          </p:cNvPr>
          <p:cNvGrpSpPr/>
          <p:nvPr/>
        </p:nvGrpSpPr>
        <p:grpSpPr>
          <a:xfrm>
            <a:off x="919833" y="4610558"/>
            <a:ext cx="6080586" cy="421732"/>
            <a:chOff x="919833" y="3234411"/>
            <a:chExt cx="6080586" cy="421732"/>
          </a:xfrm>
        </p:grpSpPr>
        <p:sp>
          <p:nvSpPr>
            <p:cNvPr id="51" name="角丸四角形 16">
              <a:extLst>
                <a:ext uri="{FF2B5EF4-FFF2-40B4-BE49-F238E27FC236}">
                  <a16:creationId xmlns:a16="http://schemas.microsoft.com/office/drawing/2014/main" id="{11F0DCAE-5664-846B-EE87-BC5395A7ED83}"/>
                </a:ext>
              </a:extLst>
            </p:cNvPr>
            <p:cNvSpPr/>
            <p:nvPr/>
          </p:nvSpPr>
          <p:spPr>
            <a:xfrm>
              <a:off x="5191583" y="3234411"/>
              <a:ext cx="1808836" cy="421732"/>
            </a:xfrm>
            <a:prstGeom prst="roundRect">
              <a:avLst>
                <a:gd name="adj" fmla="val 876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spc="100" dirty="0">
                  <a:latin typeface="Meiryo" panose="020B0604030504040204" pitchFamily="34" charset="-128"/>
                  <a:ea typeface="Meiryo" panose="020B0604030504040204" pitchFamily="34" charset="-128"/>
                  <a:cs typeface="Arial" panose="020B0604020202020204" pitchFamily="34" charset="0"/>
                </a:rPr>
                <a:t>ABC</a:t>
              </a:r>
              <a:r>
                <a:rPr kumimoji="1" lang="ja-JP" altLang="en-US" sz="1400" spc="100">
                  <a:latin typeface="Meiryo" panose="020B0604030504040204" pitchFamily="34" charset="-128"/>
                  <a:ea typeface="Meiryo" panose="020B0604030504040204" pitchFamily="34" charset="-128"/>
                  <a:cs typeface="Arial" panose="020B0604020202020204" pitchFamily="34" charset="0"/>
                </a:rPr>
                <a:t>本部</a:t>
              </a:r>
            </a:p>
          </p:txBody>
        </p:sp>
        <p:sp>
          <p:nvSpPr>
            <p:cNvPr id="52" name="角丸四角形 18">
              <a:extLst>
                <a:ext uri="{FF2B5EF4-FFF2-40B4-BE49-F238E27FC236}">
                  <a16:creationId xmlns:a16="http://schemas.microsoft.com/office/drawing/2014/main" id="{9DA32DFB-91CC-D6F0-8C03-759F1EBB4E7D}"/>
                </a:ext>
              </a:extLst>
            </p:cNvPr>
            <p:cNvSpPr/>
            <p:nvPr/>
          </p:nvSpPr>
          <p:spPr>
            <a:xfrm>
              <a:off x="919833" y="3234411"/>
              <a:ext cx="3944710" cy="421732"/>
            </a:xfrm>
            <a:prstGeom prst="roundRect">
              <a:avLst>
                <a:gd name="adj" fmla="val 876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spc="100" dirty="0">
                  <a:latin typeface="Meiryo" panose="020B0604030504040204" pitchFamily="34" charset="-128"/>
                  <a:ea typeface="Meiryo" panose="020B0604030504040204" pitchFamily="34" charset="-128"/>
                  <a:cs typeface="Arial" panose="020B0604020202020204" pitchFamily="34" charset="0"/>
                </a:rPr>
                <a:t>ABC</a:t>
              </a:r>
              <a:r>
                <a:rPr kumimoji="1" lang="ja-JP" altLang="en-US" sz="1400" spc="100" dirty="0">
                  <a:latin typeface="Meiryo" panose="020B0604030504040204" pitchFamily="34" charset="-128"/>
                  <a:ea typeface="Meiryo" panose="020B0604030504040204" pitchFamily="34" charset="-128"/>
                  <a:cs typeface="Arial" panose="020B0604020202020204" pitchFamily="34" charset="0"/>
                </a:rPr>
                <a:t>本部</a:t>
              </a:r>
            </a:p>
          </p:txBody>
        </p: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220A8BA3-956C-8167-DE02-A572682A1CD8}"/>
              </a:ext>
            </a:extLst>
          </p:cNvPr>
          <p:cNvGrpSpPr/>
          <p:nvPr/>
        </p:nvGrpSpPr>
        <p:grpSpPr>
          <a:xfrm>
            <a:off x="7327457" y="4610558"/>
            <a:ext cx="3944710" cy="421732"/>
            <a:chOff x="7327457" y="3234411"/>
            <a:chExt cx="3944710" cy="421732"/>
          </a:xfrm>
        </p:grpSpPr>
        <p:sp>
          <p:nvSpPr>
            <p:cNvPr id="54" name="角丸四角形 20">
              <a:extLst>
                <a:ext uri="{FF2B5EF4-FFF2-40B4-BE49-F238E27FC236}">
                  <a16:creationId xmlns:a16="http://schemas.microsoft.com/office/drawing/2014/main" id="{7F4433C8-4FE6-F59B-CA07-4C8195C7FD26}"/>
                </a:ext>
              </a:extLst>
            </p:cNvPr>
            <p:cNvSpPr/>
            <p:nvPr/>
          </p:nvSpPr>
          <p:spPr>
            <a:xfrm>
              <a:off x="9463331" y="3234411"/>
              <a:ext cx="1808836" cy="421732"/>
            </a:xfrm>
            <a:prstGeom prst="roundRect">
              <a:avLst>
                <a:gd name="adj" fmla="val 876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spc="100" dirty="0">
                  <a:latin typeface="Meiryo" panose="020B0604030504040204" pitchFamily="34" charset="-128"/>
                  <a:ea typeface="Meiryo" panose="020B0604030504040204" pitchFamily="34" charset="-128"/>
                  <a:cs typeface="Arial" panose="020B0604020202020204" pitchFamily="34" charset="0"/>
                </a:rPr>
                <a:t>ABC</a:t>
              </a:r>
              <a:r>
                <a:rPr kumimoji="1" lang="ja-JP" altLang="en-US" sz="1400" spc="100">
                  <a:latin typeface="Meiryo" panose="020B0604030504040204" pitchFamily="34" charset="-128"/>
                  <a:ea typeface="Meiryo" panose="020B0604030504040204" pitchFamily="34" charset="-128"/>
                  <a:cs typeface="Arial" panose="020B0604020202020204" pitchFamily="34" charset="0"/>
                </a:rPr>
                <a:t>本部</a:t>
              </a:r>
            </a:p>
          </p:txBody>
        </p:sp>
        <p:sp>
          <p:nvSpPr>
            <p:cNvPr id="55" name="角丸四角形 21">
              <a:extLst>
                <a:ext uri="{FF2B5EF4-FFF2-40B4-BE49-F238E27FC236}">
                  <a16:creationId xmlns:a16="http://schemas.microsoft.com/office/drawing/2014/main" id="{EECD0A2E-90D0-F2FB-64EE-E6EF83B3D8DC}"/>
                </a:ext>
              </a:extLst>
            </p:cNvPr>
            <p:cNvSpPr/>
            <p:nvPr/>
          </p:nvSpPr>
          <p:spPr>
            <a:xfrm>
              <a:off x="7327457" y="3234411"/>
              <a:ext cx="1808836" cy="421732"/>
            </a:xfrm>
            <a:prstGeom prst="roundRect">
              <a:avLst>
                <a:gd name="adj" fmla="val 876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spc="100" dirty="0">
                  <a:latin typeface="Meiryo" panose="020B0604030504040204" pitchFamily="34" charset="-128"/>
                  <a:ea typeface="Meiryo" panose="020B0604030504040204" pitchFamily="34" charset="-128"/>
                  <a:cs typeface="Arial" panose="020B0604020202020204" pitchFamily="34" charset="0"/>
                </a:rPr>
                <a:t>ABC</a:t>
              </a:r>
              <a:r>
                <a:rPr kumimoji="1" lang="ja-JP" altLang="en-US" sz="1400" spc="100">
                  <a:latin typeface="Meiryo" panose="020B0604030504040204" pitchFamily="34" charset="-128"/>
                  <a:ea typeface="Meiryo" panose="020B0604030504040204" pitchFamily="34" charset="-128"/>
                  <a:cs typeface="Arial" panose="020B0604020202020204" pitchFamily="34" charset="0"/>
                </a:rPr>
                <a:t>本部</a:t>
              </a:r>
            </a:p>
          </p:txBody>
        </p:sp>
      </p:grp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AFC88734-0C77-12B7-09E8-840FD6D1091A}"/>
              </a:ext>
            </a:extLst>
          </p:cNvPr>
          <p:cNvSpPr txBox="1"/>
          <p:nvPr/>
        </p:nvSpPr>
        <p:spPr>
          <a:xfrm>
            <a:off x="7395109" y="5328255"/>
            <a:ext cx="798295" cy="80945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171450" indent="-17145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l"/>
            </a:pPr>
            <a:r>
              <a:rPr kumimoji="1" lang="en-US" altLang="ja-JP" sz="1200" b="1" spc="1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l"/>
            </a:pPr>
            <a:r>
              <a:rPr kumimoji="1" lang="en-US" altLang="ja-JP" sz="1200" b="1" spc="1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l"/>
            </a:pPr>
            <a:r>
              <a:rPr kumimoji="1" lang="en-US" altLang="ja-JP" sz="1200" b="1" spc="1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9E2FFB32-1233-2B67-9621-E0CBA521C57A}"/>
              </a:ext>
            </a:extLst>
          </p:cNvPr>
          <p:cNvSpPr txBox="1"/>
          <p:nvPr/>
        </p:nvSpPr>
        <p:spPr>
          <a:xfrm>
            <a:off x="9530984" y="5328255"/>
            <a:ext cx="798295" cy="80945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171450" indent="-17145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l"/>
            </a:pPr>
            <a:r>
              <a:rPr kumimoji="1" lang="en-US" altLang="ja-JP" sz="1200" b="1" spc="1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l"/>
            </a:pPr>
            <a:r>
              <a:rPr kumimoji="1" lang="en-US" altLang="ja-JP" sz="1200" b="1" spc="1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l"/>
            </a:pPr>
            <a:r>
              <a:rPr kumimoji="1" lang="en-US" altLang="ja-JP" sz="1200" b="1" spc="1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5B140E91-9E01-A088-B9B5-56628ED35768}"/>
              </a:ext>
            </a:extLst>
          </p:cNvPr>
          <p:cNvSpPr txBox="1"/>
          <p:nvPr/>
        </p:nvSpPr>
        <p:spPr>
          <a:xfrm>
            <a:off x="919833" y="3559224"/>
            <a:ext cx="1629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組織図</a:t>
            </a:r>
          </a:p>
        </p:txBody>
      </p:sp>
      <p:sp>
        <p:nvSpPr>
          <p:cNvPr id="59" name="角丸四角形 4">
            <a:extLst>
              <a:ext uri="{FF2B5EF4-FFF2-40B4-BE49-F238E27FC236}">
                <a16:creationId xmlns:a16="http://schemas.microsoft.com/office/drawing/2014/main" id="{34534431-E137-D187-6322-73C0FAD95179}"/>
              </a:ext>
            </a:extLst>
          </p:cNvPr>
          <p:cNvSpPr/>
          <p:nvPr/>
        </p:nvSpPr>
        <p:spPr>
          <a:xfrm>
            <a:off x="555968" y="1308235"/>
            <a:ext cx="11080065" cy="1900794"/>
          </a:xfrm>
          <a:prstGeom prst="roundRect">
            <a:avLst>
              <a:gd name="adj" fmla="val 2632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 spc="100">
              <a:latin typeface="Meiryo" panose="020B0604030504040204" pitchFamily="34" charset="-128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60" name="角丸四角形 13">
            <a:extLst>
              <a:ext uri="{FF2B5EF4-FFF2-40B4-BE49-F238E27FC236}">
                <a16:creationId xmlns:a16="http://schemas.microsoft.com/office/drawing/2014/main" id="{081BE035-B4D1-3D00-C2C5-4791D09A77F8}"/>
              </a:ext>
            </a:extLst>
          </p:cNvPr>
          <p:cNvSpPr/>
          <p:nvPr/>
        </p:nvSpPr>
        <p:spPr>
          <a:xfrm>
            <a:off x="5191582" y="2097283"/>
            <a:ext cx="1808836" cy="421732"/>
          </a:xfrm>
          <a:prstGeom prst="roundRect">
            <a:avLst>
              <a:gd name="adj" fmla="val 8762"/>
            </a:avLst>
          </a:prstGeom>
          <a:solidFill>
            <a:srgbClr val="FF000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pc="1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ターゲット企業</a:t>
            </a:r>
          </a:p>
        </p:txBody>
      </p:sp>
      <p:sp>
        <p:nvSpPr>
          <p:cNvPr id="61" name="角丸四角形 13">
            <a:extLst>
              <a:ext uri="{FF2B5EF4-FFF2-40B4-BE49-F238E27FC236}">
                <a16:creationId xmlns:a16="http://schemas.microsoft.com/office/drawing/2014/main" id="{C2E6FDE5-CE91-78B2-6198-20409272011C}"/>
              </a:ext>
            </a:extLst>
          </p:cNvPr>
          <p:cNvSpPr/>
          <p:nvPr/>
        </p:nvSpPr>
        <p:spPr>
          <a:xfrm>
            <a:off x="5191582" y="1464685"/>
            <a:ext cx="1808836" cy="421732"/>
          </a:xfrm>
          <a:prstGeom prst="roundRect">
            <a:avLst>
              <a:gd name="adj" fmla="val 8762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pc="1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持株会社</a:t>
            </a:r>
          </a:p>
        </p:txBody>
      </p:sp>
      <p:sp>
        <p:nvSpPr>
          <p:cNvPr id="62" name="角丸四角形 13">
            <a:extLst>
              <a:ext uri="{FF2B5EF4-FFF2-40B4-BE49-F238E27FC236}">
                <a16:creationId xmlns:a16="http://schemas.microsoft.com/office/drawing/2014/main" id="{2D6CEA26-CE5B-2F3F-7D7D-3C199471997D}"/>
              </a:ext>
            </a:extLst>
          </p:cNvPr>
          <p:cNvSpPr/>
          <p:nvPr/>
        </p:nvSpPr>
        <p:spPr>
          <a:xfrm>
            <a:off x="5191582" y="2724414"/>
            <a:ext cx="1808836" cy="421732"/>
          </a:xfrm>
          <a:prstGeom prst="roundRect">
            <a:avLst>
              <a:gd name="adj" fmla="val 8762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pc="1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子会社</a:t>
            </a:r>
            <a:r>
              <a:rPr kumimoji="1" lang="en-US" altLang="ja-JP" sz="1400" spc="1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A</a:t>
            </a:r>
            <a:endParaRPr kumimoji="1" lang="ja-JP" altLang="en-US" sz="1400" spc="100" dirty="0">
              <a:latin typeface="Meiryo" panose="020B0604030504040204" pitchFamily="34" charset="-128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63" name="角丸四角形 13">
            <a:extLst>
              <a:ext uri="{FF2B5EF4-FFF2-40B4-BE49-F238E27FC236}">
                <a16:creationId xmlns:a16="http://schemas.microsoft.com/office/drawing/2014/main" id="{E4C2B14D-2545-ED22-7BDD-1836648B3DD3}"/>
              </a:ext>
            </a:extLst>
          </p:cNvPr>
          <p:cNvSpPr/>
          <p:nvPr/>
        </p:nvSpPr>
        <p:spPr>
          <a:xfrm>
            <a:off x="2892188" y="2729344"/>
            <a:ext cx="1808836" cy="421732"/>
          </a:xfrm>
          <a:prstGeom prst="roundRect">
            <a:avLst>
              <a:gd name="adj" fmla="val 8762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pc="1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関連会社</a:t>
            </a:r>
            <a:r>
              <a:rPr kumimoji="1" lang="en-US" altLang="ja-JP" sz="1400" spc="1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A</a:t>
            </a:r>
            <a:endParaRPr kumimoji="1" lang="ja-JP" altLang="en-US" sz="1400" spc="100" dirty="0">
              <a:latin typeface="Meiryo" panose="020B0604030504040204" pitchFamily="34" charset="-128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64" name="角丸四角形 13">
            <a:extLst>
              <a:ext uri="{FF2B5EF4-FFF2-40B4-BE49-F238E27FC236}">
                <a16:creationId xmlns:a16="http://schemas.microsoft.com/office/drawing/2014/main" id="{859930BB-D991-5A3E-7876-1071D0D99F4A}"/>
              </a:ext>
            </a:extLst>
          </p:cNvPr>
          <p:cNvSpPr/>
          <p:nvPr/>
        </p:nvSpPr>
        <p:spPr>
          <a:xfrm>
            <a:off x="7490976" y="2724414"/>
            <a:ext cx="1808836" cy="421732"/>
          </a:xfrm>
          <a:prstGeom prst="roundRect">
            <a:avLst>
              <a:gd name="adj" fmla="val 8762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pc="1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子会社</a:t>
            </a:r>
            <a:r>
              <a:rPr kumimoji="1" lang="en-US" altLang="ja-JP" sz="1400" spc="1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B</a:t>
            </a:r>
            <a:endParaRPr kumimoji="1" lang="ja-JP" altLang="en-US" sz="1400" spc="100" dirty="0">
              <a:latin typeface="Meiryo" panose="020B0604030504040204" pitchFamily="34" charset="-128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  <p:cxnSp>
        <p:nvCxnSpPr>
          <p:cNvPr id="65" name="カギ線コネクタ 40">
            <a:extLst>
              <a:ext uri="{FF2B5EF4-FFF2-40B4-BE49-F238E27FC236}">
                <a16:creationId xmlns:a16="http://schemas.microsoft.com/office/drawing/2014/main" id="{51FA8BE8-2C24-345A-E26D-B9B359132A2B}"/>
              </a:ext>
            </a:extLst>
          </p:cNvPr>
          <p:cNvCxnSpPr>
            <a:cxnSpLocks/>
            <a:stCxn id="61" idx="2"/>
            <a:endCxn id="60" idx="0"/>
          </p:cNvCxnSpPr>
          <p:nvPr/>
        </p:nvCxnSpPr>
        <p:spPr>
          <a:xfrm rot="5400000">
            <a:off x="5996917" y="1998200"/>
            <a:ext cx="210866" cy="0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カギ線コネクタ 40">
            <a:extLst>
              <a:ext uri="{FF2B5EF4-FFF2-40B4-BE49-F238E27FC236}">
                <a16:creationId xmlns:a16="http://schemas.microsoft.com/office/drawing/2014/main" id="{E4D98571-7B6A-66D5-394A-774B3A08E5EA}"/>
              </a:ext>
            </a:extLst>
          </p:cNvPr>
          <p:cNvCxnSpPr>
            <a:cxnSpLocks/>
            <a:stCxn id="60" idx="2"/>
          </p:cNvCxnSpPr>
          <p:nvPr/>
        </p:nvCxnSpPr>
        <p:spPr>
          <a:xfrm rot="5400000">
            <a:off x="5993742" y="2621273"/>
            <a:ext cx="204516" cy="1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カギ線コネクタ 40">
            <a:extLst>
              <a:ext uri="{FF2B5EF4-FFF2-40B4-BE49-F238E27FC236}">
                <a16:creationId xmlns:a16="http://schemas.microsoft.com/office/drawing/2014/main" id="{701350E0-61F5-11F9-99C7-6E7C07417768}"/>
              </a:ext>
            </a:extLst>
          </p:cNvPr>
          <p:cNvCxnSpPr>
            <a:cxnSpLocks/>
            <a:stCxn id="60" idx="2"/>
            <a:endCxn id="64" idx="0"/>
          </p:cNvCxnSpPr>
          <p:nvPr/>
        </p:nvCxnSpPr>
        <p:spPr>
          <a:xfrm rot="16200000" flipH="1">
            <a:off x="7142998" y="1472017"/>
            <a:ext cx="205399" cy="2299394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カギ線コネクタ 40">
            <a:extLst>
              <a:ext uri="{FF2B5EF4-FFF2-40B4-BE49-F238E27FC236}">
                <a16:creationId xmlns:a16="http://schemas.microsoft.com/office/drawing/2014/main" id="{4BF38AF2-95DD-CF2D-A174-7514A76C8FF3}"/>
              </a:ext>
            </a:extLst>
          </p:cNvPr>
          <p:cNvCxnSpPr>
            <a:cxnSpLocks/>
            <a:stCxn id="60" idx="2"/>
            <a:endCxn id="63" idx="0"/>
          </p:cNvCxnSpPr>
          <p:nvPr/>
        </p:nvCxnSpPr>
        <p:spPr>
          <a:xfrm rot="5400000">
            <a:off x="4841139" y="1474482"/>
            <a:ext cx="210329" cy="2299394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9D61850-84DD-341B-2E0C-0DEEC2BEEC74}"/>
              </a:ext>
            </a:extLst>
          </p:cNvPr>
          <p:cNvSpPr txBox="1"/>
          <p:nvPr/>
        </p:nvSpPr>
        <p:spPr>
          <a:xfrm>
            <a:off x="919833" y="1400705"/>
            <a:ext cx="1629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グループ企業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2B7732D-845D-D79D-B74D-4BEB8372A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Meiryo" panose="020B0604030504040204" pitchFamily="34" charset="-128"/>
                <a:ea typeface="Meiryo" panose="020B0604030504040204" pitchFamily="34" charset="-128"/>
              </a:rPr>
              <a:t>4</a:t>
            </a:fld>
            <a:endParaRPr lang="en-US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4233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908CC857-E814-0BFC-D4DC-9DEF07D14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ポテンシャルマップ</a:t>
            </a:r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55B0FE4-A12C-543B-05B1-885674F63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288979"/>
              </p:ext>
            </p:extLst>
          </p:nvPr>
        </p:nvGraphicFramePr>
        <p:xfrm>
          <a:off x="579582" y="1771742"/>
          <a:ext cx="11032836" cy="33145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38806">
                  <a:extLst>
                    <a:ext uri="{9D8B030D-6E8A-4147-A177-3AD203B41FA5}">
                      <a16:colId xmlns:a16="http://schemas.microsoft.com/office/drawing/2014/main" val="3258793490"/>
                    </a:ext>
                  </a:extLst>
                </a:gridCol>
                <a:gridCol w="1838806">
                  <a:extLst>
                    <a:ext uri="{9D8B030D-6E8A-4147-A177-3AD203B41FA5}">
                      <a16:colId xmlns:a16="http://schemas.microsoft.com/office/drawing/2014/main" val="1483961647"/>
                    </a:ext>
                  </a:extLst>
                </a:gridCol>
                <a:gridCol w="1838806">
                  <a:extLst>
                    <a:ext uri="{9D8B030D-6E8A-4147-A177-3AD203B41FA5}">
                      <a16:colId xmlns:a16="http://schemas.microsoft.com/office/drawing/2014/main" val="1177031825"/>
                    </a:ext>
                  </a:extLst>
                </a:gridCol>
                <a:gridCol w="1838806">
                  <a:extLst>
                    <a:ext uri="{9D8B030D-6E8A-4147-A177-3AD203B41FA5}">
                      <a16:colId xmlns:a16="http://schemas.microsoft.com/office/drawing/2014/main" val="1930064706"/>
                    </a:ext>
                  </a:extLst>
                </a:gridCol>
                <a:gridCol w="1838806">
                  <a:extLst>
                    <a:ext uri="{9D8B030D-6E8A-4147-A177-3AD203B41FA5}">
                      <a16:colId xmlns:a16="http://schemas.microsoft.com/office/drawing/2014/main" val="3176786103"/>
                    </a:ext>
                  </a:extLst>
                </a:gridCol>
                <a:gridCol w="1838806">
                  <a:extLst>
                    <a:ext uri="{9D8B030D-6E8A-4147-A177-3AD203B41FA5}">
                      <a16:colId xmlns:a16="http://schemas.microsoft.com/office/drawing/2014/main" val="936565329"/>
                    </a:ext>
                  </a:extLst>
                </a:gridCol>
              </a:tblGrid>
              <a:tr h="61421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ターゲット組織</a:t>
                      </a:r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サービス</a:t>
                      </a:r>
                      <a:r>
                        <a:rPr kumimoji="1" lang="en-US" altLang="ja-JP" dirty="0"/>
                        <a:t>A</a:t>
                      </a:r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サービス</a:t>
                      </a:r>
                      <a:r>
                        <a:rPr kumimoji="1" lang="en-US" altLang="ja-JP" dirty="0"/>
                        <a:t>B</a:t>
                      </a:r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サービス</a:t>
                      </a:r>
                      <a:r>
                        <a:rPr kumimoji="1" lang="en-US" altLang="ja-JP" dirty="0"/>
                        <a:t>C</a:t>
                      </a:r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ポテンシャル想定</a:t>
                      </a:r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直近の取引実績</a:t>
                      </a:r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9671733"/>
                  </a:ext>
                </a:extLst>
              </a:tr>
              <a:tr h="6686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</a:t>
                      </a:r>
                      <a:r>
                        <a:rPr kumimoji="1" lang="en-US" altLang="ja-JP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α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0567484"/>
                  </a:ext>
                </a:extLst>
              </a:tr>
              <a:tr h="6686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</a:t>
                      </a:r>
                      <a:r>
                        <a:rPr kumimoji="1" lang="en-US" altLang="ja-JP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β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1768695"/>
                  </a:ext>
                </a:extLst>
              </a:tr>
              <a:tr h="6686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</a:t>
                      </a:r>
                      <a:r>
                        <a:rPr kumimoji="1" lang="en-US" altLang="ja-JP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Γ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5527098"/>
                  </a:ext>
                </a:extLst>
              </a:tr>
              <a:tr h="6686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</a:t>
                      </a:r>
                      <a:r>
                        <a:rPr kumimoji="1" lang="en-US" altLang="ja-JP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δ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8938847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14B34C4-732C-2C82-4786-EC5280709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Meiryo" panose="020B0604030504040204" pitchFamily="34" charset="-128"/>
                <a:ea typeface="Meiryo" panose="020B0604030504040204" pitchFamily="34" charset="-128"/>
              </a:rPr>
              <a:t>5</a:t>
            </a:fld>
            <a:endParaRPr lang="en-US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7784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FB2C1B6D-B58C-4D6F-77FA-5233CFE6E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バイヤー相関図</a:t>
            </a:r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長方形 213" descr="装飾要素">
            <a:extLst>
              <a:ext uri="{FF2B5EF4-FFF2-40B4-BE49-F238E27FC236}">
                <a16:creationId xmlns:a16="http://schemas.microsoft.com/office/drawing/2014/main" id="{A21BEE31-8860-8F6A-3C68-D744EB6E37B8}"/>
              </a:ext>
            </a:extLst>
          </p:cNvPr>
          <p:cNvSpPr/>
          <p:nvPr/>
        </p:nvSpPr>
        <p:spPr>
          <a:xfrm>
            <a:off x="438587" y="1487944"/>
            <a:ext cx="108000" cy="10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marL="0" lvl="0" indent="0" algn="ctr" defTabSz="400050" rtl="0">
              <a:spcBef>
                <a:spcPct val="0"/>
              </a:spcBef>
              <a:spcAft>
                <a:spcPct val="35000"/>
              </a:spcAft>
              <a:buNone/>
            </a:pPr>
            <a:endParaRPr lang="ja-JP" altLang="en-US" sz="700" kern="1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" name="長方形 215" descr="装飾要素">
            <a:extLst>
              <a:ext uri="{FF2B5EF4-FFF2-40B4-BE49-F238E27FC236}">
                <a16:creationId xmlns:a16="http://schemas.microsoft.com/office/drawing/2014/main" id="{35045E68-54CE-32A1-6081-904F26482263}"/>
              </a:ext>
            </a:extLst>
          </p:cNvPr>
          <p:cNvSpPr/>
          <p:nvPr/>
        </p:nvSpPr>
        <p:spPr>
          <a:xfrm>
            <a:off x="579527" y="1487944"/>
            <a:ext cx="542435" cy="108000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0" rIns="5715" bIns="0" numCol="1" spcCol="1270" rtlCol="0" anchor="ctr" anchorCtr="0">
            <a:noAutofit/>
            <a:flatTx/>
          </a:bodyPr>
          <a:lstStyle/>
          <a:p>
            <a:pPr defTabSz="400050" rtl="0">
              <a:spcBef>
                <a:spcPct val="0"/>
              </a:spcBef>
              <a:spcAft>
                <a:spcPct val="35000"/>
              </a:spcAft>
            </a:pPr>
            <a:r>
              <a:rPr lang="ja-JP" altLang="en-US" sz="80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利用</a:t>
            </a:r>
          </a:p>
        </p:txBody>
      </p:sp>
      <p:sp>
        <p:nvSpPr>
          <p:cNvPr id="6" name="長方形 211" descr="装飾要素">
            <a:extLst>
              <a:ext uri="{FF2B5EF4-FFF2-40B4-BE49-F238E27FC236}">
                <a16:creationId xmlns:a16="http://schemas.microsoft.com/office/drawing/2014/main" id="{86D0B4A3-0E99-042D-01E8-76F675E8A207}"/>
              </a:ext>
            </a:extLst>
          </p:cNvPr>
          <p:cNvSpPr/>
          <p:nvPr/>
        </p:nvSpPr>
        <p:spPr>
          <a:xfrm>
            <a:off x="930475" y="1487944"/>
            <a:ext cx="108000" cy="10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marL="0" lvl="0" indent="0" algn="ctr" defTabSz="400050" rtl="0">
              <a:spcBef>
                <a:spcPct val="0"/>
              </a:spcBef>
              <a:spcAft>
                <a:spcPct val="35000"/>
              </a:spcAft>
              <a:buNone/>
            </a:pPr>
            <a:endParaRPr lang="ja-JP" altLang="en-US" sz="700" kern="1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長方形 217" descr="装飾要素">
            <a:extLst>
              <a:ext uri="{FF2B5EF4-FFF2-40B4-BE49-F238E27FC236}">
                <a16:creationId xmlns:a16="http://schemas.microsoft.com/office/drawing/2014/main" id="{9064D812-05FB-7487-BE87-744988137C9B}"/>
              </a:ext>
            </a:extLst>
          </p:cNvPr>
          <p:cNvSpPr/>
          <p:nvPr/>
        </p:nvSpPr>
        <p:spPr>
          <a:xfrm>
            <a:off x="1073226" y="1487944"/>
            <a:ext cx="486599" cy="108000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0" rIns="5715" bIns="0" numCol="1" spcCol="1270" rtlCol="0" anchor="ctr" anchorCtr="0">
            <a:noAutofit/>
            <a:flatTx/>
          </a:bodyPr>
          <a:lstStyle/>
          <a:p>
            <a:pPr defTabSz="400050" rtl="0">
              <a:spcBef>
                <a:spcPct val="0"/>
              </a:spcBef>
              <a:spcAft>
                <a:spcPct val="35000"/>
              </a:spcAft>
            </a:pPr>
            <a:r>
              <a:rPr lang="ja-JP" altLang="en-US" sz="80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合議</a:t>
            </a:r>
          </a:p>
        </p:txBody>
      </p:sp>
      <p:sp>
        <p:nvSpPr>
          <p:cNvPr id="8" name="長方形 209" descr="装飾要素">
            <a:extLst>
              <a:ext uri="{FF2B5EF4-FFF2-40B4-BE49-F238E27FC236}">
                <a16:creationId xmlns:a16="http://schemas.microsoft.com/office/drawing/2014/main" id="{B115BAB3-8967-DF41-CE13-36A5B0AE9A45}"/>
              </a:ext>
            </a:extLst>
          </p:cNvPr>
          <p:cNvSpPr/>
          <p:nvPr/>
        </p:nvSpPr>
        <p:spPr>
          <a:xfrm>
            <a:off x="1472910" y="1487944"/>
            <a:ext cx="108000" cy="10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marL="0" lvl="0" indent="0" algn="ctr" defTabSz="400050" rtl="0">
              <a:spcBef>
                <a:spcPct val="0"/>
              </a:spcBef>
              <a:spcAft>
                <a:spcPct val="35000"/>
              </a:spcAft>
              <a:buNone/>
            </a:pPr>
            <a:endParaRPr lang="ja-JP" altLang="en-US" sz="700" kern="1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" name="長方形 219" descr="装飾要素">
            <a:extLst>
              <a:ext uri="{FF2B5EF4-FFF2-40B4-BE49-F238E27FC236}">
                <a16:creationId xmlns:a16="http://schemas.microsoft.com/office/drawing/2014/main" id="{09CCBDE9-24EB-E282-5B87-C127AE4A8E08}"/>
              </a:ext>
            </a:extLst>
          </p:cNvPr>
          <p:cNvSpPr/>
          <p:nvPr/>
        </p:nvSpPr>
        <p:spPr>
          <a:xfrm>
            <a:off x="1630525" y="1487944"/>
            <a:ext cx="629350" cy="108000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0" rIns="5715" bIns="0" numCol="1" spcCol="1270" rtlCol="0" anchor="ctr" anchorCtr="0">
            <a:noAutofit/>
            <a:flatTx/>
          </a:bodyPr>
          <a:lstStyle/>
          <a:p>
            <a:pPr defTabSz="400050" rtl="0">
              <a:spcBef>
                <a:spcPct val="0"/>
              </a:spcBef>
              <a:spcAft>
                <a:spcPct val="35000"/>
              </a:spcAft>
            </a:pPr>
            <a:r>
              <a:rPr lang="ja-JP" altLang="en-US" sz="80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決済</a:t>
            </a:r>
          </a:p>
        </p:txBody>
      </p:sp>
      <p:cxnSp>
        <p:nvCxnSpPr>
          <p:cNvPr id="10" name="直線​​コネクタ(S) 205">
            <a:extLst>
              <a:ext uri="{FF2B5EF4-FFF2-40B4-BE49-F238E27FC236}">
                <a16:creationId xmlns:a16="http://schemas.microsoft.com/office/drawing/2014/main" id="{231E38DF-9F32-C891-8120-E1AB54E84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92782" y="3407659"/>
            <a:ext cx="0" cy="1165547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​​コネクタ(S) 82">
            <a:extLst>
              <a:ext uri="{FF2B5EF4-FFF2-40B4-BE49-F238E27FC236}">
                <a16:creationId xmlns:a16="http://schemas.microsoft.com/office/drawing/2014/main" id="{FDC2B072-494D-3A61-7287-7DC1AA982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151629" y="3407659"/>
            <a:ext cx="0" cy="1815996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​​コネクタ(S) 83">
            <a:extLst>
              <a:ext uri="{FF2B5EF4-FFF2-40B4-BE49-F238E27FC236}">
                <a16:creationId xmlns:a16="http://schemas.microsoft.com/office/drawing/2014/main" id="{1808DAC2-C458-2653-5FCD-1369DCC66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110476" y="3407659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​​コネクタ(S) 84">
            <a:extLst>
              <a:ext uri="{FF2B5EF4-FFF2-40B4-BE49-F238E27FC236}">
                <a16:creationId xmlns:a16="http://schemas.microsoft.com/office/drawing/2014/main" id="{A372CF3F-C61A-B8FD-CA84-467862318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069323" y="3407659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​​コネクタ(S) 200">
            <a:extLst>
              <a:ext uri="{FF2B5EF4-FFF2-40B4-BE49-F238E27FC236}">
                <a16:creationId xmlns:a16="http://schemas.microsoft.com/office/drawing/2014/main" id="{8C1193F3-4787-6FF1-0B72-6075FA6FB7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23" idx="2"/>
          </p:cNvCxnSpPr>
          <p:nvPr/>
        </p:nvCxnSpPr>
        <p:spPr>
          <a:xfrm flipV="1">
            <a:off x="6091266" y="2236985"/>
            <a:ext cx="0" cy="22165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​​コネクタ(S) 85">
            <a:extLst>
              <a:ext uri="{FF2B5EF4-FFF2-40B4-BE49-F238E27FC236}">
                <a16:creationId xmlns:a16="http://schemas.microsoft.com/office/drawing/2014/main" id="{44CEC5FC-238F-32FB-E248-86C4C2407A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028170" y="3407659"/>
            <a:ext cx="0" cy="1815996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​​コネクタ(S) 86">
            <a:extLst>
              <a:ext uri="{FF2B5EF4-FFF2-40B4-BE49-F238E27FC236}">
                <a16:creationId xmlns:a16="http://schemas.microsoft.com/office/drawing/2014/main" id="{B3EC7220-5067-138A-1985-67071C5AC5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987018" y="3407659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コネクタ:L 字型 6">
            <a:extLst>
              <a:ext uri="{FF2B5EF4-FFF2-40B4-BE49-F238E27FC236}">
                <a16:creationId xmlns:a16="http://schemas.microsoft.com/office/drawing/2014/main" id="{676DCF66-F185-77E1-8097-404019172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0800000" flipV="1">
            <a:off x="1204212" y="2468065"/>
            <a:ext cx="4837934" cy="269558"/>
          </a:xfrm>
          <a:prstGeom prst="bentConnector3">
            <a:avLst>
              <a:gd name="adj1" fmla="val 100008"/>
            </a:avLst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コネクタ:L 字型 95">
            <a:extLst>
              <a:ext uri="{FF2B5EF4-FFF2-40B4-BE49-F238E27FC236}">
                <a16:creationId xmlns:a16="http://schemas.microsoft.com/office/drawing/2014/main" id="{95060C07-FBC8-0644-87D1-591ABEDBBE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15876" y="2466731"/>
            <a:ext cx="4971142" cy="252758"/>
          </a:xfrm>
          <a:prstGeom prst="bentConnector3">
            <a:avLst>
              <a:gd name="adj1" fmla="val 100252"/>
            </a:avLst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​​コネクタ(S) 96">
            <a:extLst>
              <a:ext uri="{FF2B5EF4-FFF2-40B4-BE49-F238E27FC236}">
                <a16:creationId xmlns:a16="http://schemas.microsoft.com/office/drawing/2014/main" id="{2085E26C-7B57-4EE6-2181-F695A556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156865" y="2458639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​​コネクタ(S) 97">
            <a:extLst>
              <a:ext uri="{FF2B5EF4-FFF2-40B4-BE49-F238E27FC236}">
                <a16:creationId xmlns:a16="http://schemas.microsoft.com/office/drawing/2014/main" id="{20690FAB-4593-5125-EDB7-814246865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128944" y="2458639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​​コネクタ(S) 98">
            <a:extLst>
              <a:ext uri="{FF2B5EF4-FFF2-40B4-BE49-F238E27FC236}">
                <a16:creationId xmlns:a16="http://schemas.microsoft.com/office/drawing/2014/main" id="{5D5FBBD2-857E-8E86-0896-14D281DE8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053888" y="2458639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​​コネクタ(S) 99">
            <a:extLst>
              <a:ext uri="{FF2B5EF4-FFF2-40B4-BE49-F238E27FC236}">
                <a16:creationId xmlns:a16="http://schemas.microsoft.com/office/drawing/2014/main" id="{4586E2A2-5E01-14BA-7FF2-C51F4E605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9023432" y="2468066"/>
            <a:ext cx="2534" cy="269557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長方形:角丸 17">
            <a:extLst>
              <a:ext uri="{FF2B5EF4-FFF2-40B4-BE49-F238E27FC236}">
                <a16:creationId xmlns:a16="http://schemas.microsoft.com/office/drawing/2014/main" id="{60ED389E-2DD1-1C3F-8BCB-496C0820E8BA}"/>
              </a:ext>
            </a:extLst>
          </p:cNvPr>
          <p:cNvSpPr/>
          <p:nvPr/>
        </p:nvSpPr>
        <p:spPr>
          <a:xfrm>
            <a:off x="5176866" y="1688345"/>
            <a:ext cx="1828800" cy="54864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100" b="1">
                <a:solidFill>
                  <a:schemeClr val="accent5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Mirjam Nilsson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0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代表取締役</a:t>
            </a:r>
          </a:p>
        </p:txBody>
      </p:sp>
      <p:sp>
        <p:nvSpPr>
          <p:cNvPr id="24" name="長方形:角丸 143" descr="チーム メンバーの顔写真">
            <a:extLst>
              <a:ext uri="{FF2B5EF4-FFF2-40B4-BE49-F238E27FC236}">
                <a16:creationId xmlns:a16="http://schemas.microsoft.com/office/drawing/2014/main" id="{624CF2BD-1CFD-361C-7FE4-4000B56D34EC}"/>
              </a:ext>
            </a:extLst>
          </p:cNvPr>
          <p:cNvSpPr/>
          <p:nvPr/>
        </p:nvSpPr>
        <p:spPr>
          <a:xfrm>
            <a:off x="301640" y="2866299"/>
            <a:ext cx="1828800" cy="548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100" b="1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佐藤</a:t>
            </a:r>
            <a:r>
              <a:rPr lang="en-US" altLang="ja-JP" sz="1100" b="1" dirty="0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1100" b="1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健太</a:t>
            </a:r>
            <a:endParaRPr lang="en-US" altLang="ja-JP" sz="1100" b="1" dirty="0">
              <a:solidFill>
                <a:schemeClr val="tx2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0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財務部門 </a:t>
            </a:r>
            <a:r>
              <a:rPr lang="en-US" altLang="ja-JP" sz="100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VP</a:t>
            </a:r>
            <a:endParaRPr lang="ja-JP" altLang="en-US" sz="10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長方形:角丸 179" descr="チーム メンバーの顔写真">
            <a:extLst>
              <a:ext uri="{FF2B5EF4-FFF2-40B4-BE49-F238E27FC236}">
                <a16:creationId xmlns:a16="http://schemas.microsoft.com/office/drawing/2014/main" id="{FE335834-FACE-B0D3-6938-A3BB198E8341}"/>
              </a:ext>
            </a:extLst>
          </p:cNvPr>
          <p:cNvSpPr/>
          <p:nvPr/>
        </p:nvSpPr>
        <p:spPr>
          <a:xfrm>
            <a:off x="301292" y="3597194"/>
            <a:ext cx="1828800" cy="548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100" b="1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鈴木</a:t>
            </a:r>
            <a:r>
              <a:rPr lang="en-US" altLang="ja-JP" sz="1100" b="1" dirty="0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1100" b="1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みさき</a:t>
            </a:r>
            <a:endParaRPr lang="en-US" altLang="ja-JP" sz="1100" b="1" dirty="0">
              <a:solidFill>
                <a:schemeClr val="tx2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0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会計マネージャー</a:t>
            </a:r>
          </a:p>
        </p:txBody>
      </p:sp>
      <p:sp>
        <p:nvSpPr>
          <p:cNvPr id="26" name="長方形:角丸 182" descr="チーム メンバーの顔写真">
            <a:extLst>
              <a:ext uri="{FF2B5EF4-FFF2-40B4-BE49-F238E27FC236}">
                <a16:creationId xmlns:a16="http://schemas.microsoft.com/office/drawing/2014/main" id="{130D182D-403A-996E-86F3-797ED532FE1E}"/>
              </a:ext>
            </a:extLst>
          </p:cNvPr>
          <p:cNvSpPr/>
          <p:nvPr/>
        </p:nvSpPr>
        <p:spPr>
          <a:xfrm>
            <a:off x="301292" y="4264113"/>
            <a:ext cx="1828800" cy="548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100" b="1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田中</a:t>
            </a:r>
            <a:r>
              <a:rPr lang="en-US" altLang="ja-JP" sz="1100" b="1" dirty="0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1100" b="1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綾花</a:t>
            </a:r>
            <a:endParaRPr lang="en-US" altLang="ja-JP" sz="1100" b="1" dirty="0">
              <a:solidFill>
                <a:schemeClr val="tx2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0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会計マネージャー</a:t>
            </a:r>
          </a:p>
        </p:txBody>
      </p:sp>
      <p:sp>
        <p:nvSpPr>
          <p:cNvPr id="27" name="長方形:角丸 146">
            <a:extLst>
              <a:ext uri="{FF2B5EF4-FFF2-40B4-BE49-F238E27FC236}">
                <a16:creationId xmlns:a16="http://schemas.microsoft.com/office/drawing/2014/main" id="{B7C8827D-5C4D-4F02-B92A-A16292E832EC}"/>
              </a:ext>
            </a:extLst>
          </p:cNvPr>
          <p:cNvSpPr/>
          <p:nvPr/>
        </p:nvSpPr>
        <p:spPr>
          <a:xfrm>
            <a:off x="2251045" y="2866299"/>
            <a:ext cx="1828800" cy="548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100" b="1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伊藤　大輝</a:t>
            </a:r>
            <a:endParaRPr lang="en-US" altLang="ja-JP" sz="1100" b="1" dirty="0">
              <a:solidFill>
                <a:schemeClr val="tx2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0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テクノロジ部門 </a:t>
            </a:r>
            <a:r>
              <a:rPr lang="en-US" altLang="ja-JP" sz="100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VP</a:t>
            </a:r>
            <a:endParaRPr lang="ja-JP" altLang="en-US" sz="10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長方形:角丸 185">
            <a:extLst>
              <a:ext uri="{FF2B5EF4-FFF2-40B4-BE49-F238E27FC236}">
                <a16:creationId xmlns:a16="http://schemas.microsoft.com/office/drawing/2014/main" id="{310A8391-473D-48E3-771E-4609EF357340}"/>
              </a:ext>
            </a:extLst>
          </p:cNvPr>
          <p:cNvSpPr/>
          <p:nvPr/>
        </p:nvSpPr>
        <p:spPr>
          <a:xfrm>
            <a:off x="2255844" y="3599208"/>
            <a:ext cx="1828800" cy="548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100" b="1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渡辺</a:t>
            </a:r>
            <a:r>
              <a:rPr lang="en-US" altLang="ja-JP" sz="1100" b="1" dirty="0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1100" b="1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玲奈</a:t>
            </a:r>
            <a:endParaRPr lang="en-US" altLang="ja-JP" sz="1100" b="1" dirty="0">
              <a:solidFill>
                <a:schemeClr val="tx2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0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エンジニアリング ディレクター</a:t>
            </a:r>
          </a:p>
        </p:txBody>
      </p:sp>
      <p:sp>
        <p:nvSpPr>
          <p:cNvPr id="29" name="長方形:角丸 188">
            <a:extLst>
              <a:ext uri="{FF2B5EF4-FFF2-40B4-BE49-F238E27FC236}">
                <a16:creationId xmlns:a16="http://schemas.microsoft.com/office/drawing/2014/main" id="{83F7764E-0788-C2C3-6AEA-2F1DD43B31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2255844" y="4266127"/>
            <a:ext cx="1828800" cy="548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100" b="1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山本</a:t>
            </a:r>
            <a:r>
              <a:rPr lang="en-US" altLang="ja-JP" sz="1100" b="1" dirty="0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1100" b="1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直樹</a:t>
            </a:r>
            <a:endParaRPr lang="en-US" altLang="ja-JP" sz="1100" b="1" dirty="0">
              <a:solidFill>
                <a:schemeClr val="tx2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0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エンジニアリング ディレクター</a:t>
            </a:r>
          </a:p>
        </p:txBody>
      </p:sp>
      <p:sp>
        <p:nvSpPr>
          <p:cNvPr id="30" name="長方形:角丸 191">
            <a:extLst>
              <a:ext uri="{FF2B5EF4-FFF2-40B4-BE49-F238E27FC236}">
                <a16:creationId xmlns:a16="http://schemas.microsoft.com/office/drawing/2014/main" id="{71270494-87F7-F9C9-013F-7E3F9B241A2C}"/>
              </a:ext>
            </a:extLst>
          </p:cNvPr>
          <p:cNvSpPr/>
          <p:nvPr/>
        </p:nvSpPr>
        <p:spPr>
          <a:xfrm>
            <a:off x="2254231" y="4935506"/>
            <a:ext cx="1828800" cy="548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100" b="1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中村</a:t>
            </a:r>
            <a:r>
              <a:rPr lang="en-US" altLang="ja-JP" sz="1100" b="1" dirty="0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1100" b="1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優奈</a:t>
            </a:r>
            <a:endParaRPr lang="en-US" altLang="ja-JP" sz="1100" b="1" dirty="0">
              <a:solidFill>
                <a:schemeClr val="tx2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0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エンジニアリング ディレクター</a:t>
            </a:r>
          </a:p>
        </p:txBody>
      </p:sp>
      <p:sp>
        <p:nvSpPr>
          <p:cNvPr id="31" name="長方形:角丸 149">
            <a:extLst>
              <a:ext uri="{FF2B5EF4-FFF2-40B4-BE49-F238E27FC236}">
                <a16:creationId xmlns:a16="http://schemas.microsoft.com/office/drawing/2014/main" id="{573C3CAC-DDDD-245C-9B10-961F19407A7F}"/>
              </a:ext>
            </a:extLst>
          </p:cNvPr>
          <p:cNvSpPr/>
          <p:nvPr/>
        </p:nvSpPr>
        <p:spPr>
          <a:xfrm>
            <a:off x="4200450" y="2866299"/>
            <a:ext cx="1828800" cy="548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100" b="1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小林</a:t>
            </a:r>
            <a:r>
              <a:rPr lang="en-US" altLang="ja-JP" sz="1100" b="1" dirty="0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1100" b="1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陽介</a:t>
            </a:r>
            <a:endParaRPr lang="en-US" altLang="ja-JP" sz="1100" b="1" dirty="0">
              <a:solidFill>
                <a:schemeClr val="tx2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0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経営部門 </a:t>
            </a:r>
            <a:r>
              <a:rPr lang="en-US" altLang="ja-JP" sz="100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VP</a:t>
            </a:r>
            <a:endParaRPr lang="ja-JP" altLang="en-US" sz="10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2" name="長方形:角丸 194">
            <a:extLst>
              <a:ext uri="{FF2B5EF4-FFF2-40B4-BE49-F238E27FC236}">
                <a16:creationId xmlns:a16="http://schemas.microsoft.com/office/drawing/2014/main" id="{6BCA23DE-AEC1-DC71-9656-45EF036087B5}"/>
              </a:ext>
            </a:extLst>
          </p:cNvPr>
          <p:cNvSpPr/>
          <p:nvPr/>
        </p:nvSpPr>
        <p:spPr>
          <a:xfrm>
            <a:off x="4187076" y="3593641"/>
            <a:ext cx="1828800" cy="548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100" b="1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加藤</a:t>
            </a:r>
            <a:r>
              <a:rPr lang="en-US" altLang="ja-JP" sz="1100" b="1" dirty="0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1100" b="1">
                <a:solidFill>
                  <a:schemeClr val="tx2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千尋</a:t>
            </a:r>
            <a:endParaRPr lang="en-US" altLang="ja-JP" sz="1100" b="1" dirty="0">
              <a:solidFill>
                <a:schemeClr val="tx2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0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施設マネージャー</a:t>
            </a:r>
          </a:p>
        </p:txBody>
      </p:sp>
      <p:sp>
        <p:nvSpPr>
          <p:cNvPr id="33" name="長方形:角丸 152">
            <a:extLst>
              <a:ext uri="{FF2B5EF4-FFF2-40B4-BE49-F238E27FC236}">
                <a16:creationId xmlns:a16="http://schemas.microsoft.com/office/drawing/2014/main" id="{F96E2E97-7AB4-CCE3-C505-E0866C251A29}"/>
              </a:ext>
            </a:extLst>
          </p:cNvPr>
          <p:cNvSpPr/>
          <p:nvPr/>
        </p:nvSpPr>
        <p:spPr>
          <a:xfrm>
            <a:off x="6149855" y="2866299"/>
            <a:ext cx="1828800" cy="5486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100" b="1">
                <a:solidFill>
                  <a:schemeClr val="accent3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吉田</a:t>
            </a:r>
            <a:r>
              <a:rPr lang="en-US" altLang="ja-JP" sz="1100" b="1" dirty="0">
                <a:solidFill>
                  <a:schemeClr val="accent3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1100" b="1">
                <a:solidFill>
                  <a:schemeClr val="accent3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拓海</a:t>
            </a:r>
            <a:endParaRPr lang="en-US" altLang="ja-JP" sz="1100" b="1" dirty="0">
              <a:solidFill>
                <a:schemeClr val="accent3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0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マーケティング部門 </a:t>
            </a:r>
            <a:r>
              <a:rPr lang="en-US" altLang="ja-JP" sz="100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VP</a:t>
            </a:r>
            <a:endParaRPr lang="ja-JP" altLang="en-US" sz="10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4" name="長方形:角丸 176">
            <a:extLst>
              <a:ext uri="{FF2B5EF4-FFF2-40B4-BE49-F238E27FC236}">
                <a16:creationId xmlns:a16="http://schemas.microsoft.com/office/drawing/2014/main" id="{F57A0B82-7B5F-BEFC-55C7-4D1575257281}"/>
              </a:ext>
            </a:extLst>
          </p:cNvPr>
          <p:cNvSpPr/>
          <p:nvPr/>
        </p:nvSpPr>
        <p:spPr>
          <a:xfrm>
            <a:off x="6149855" y="3594556"/>
            <a:ext cx="1828800" cy="5486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100" b="1">
                <a:solidFill>
                  <a:schemeClr val="accent3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山田</a:t>
            </a:r>
            <a:r>
              <a:rPr lang="en-US" altLang="ja-JP" sz="1100" b="1" dirty="0">
                <a:solidFill>
                  <a:schemeClr val="accent3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1100" b="1">
                <a:solidFill>
                  <a:schemeClr val="accent3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結衣</a:t>
            </a:r>
            <a:endParaRPr lang="en-US" altLang="ja-JP" sz="1100" b="1" dirty="0">
              <a:solidFill>
                <a:schemeClr val="accent3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0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マーケティング部長</a:t>
            </a:r>
          </a:p>
        </p:txBody>
      </p:sp>
      <p:sp>
        <p:nvSpPr>
          <p:cNvPr id="35" name="長方形:角丸 155">
            <a:extLst>
              <a:ext uri="{FF2B5EF4-FFF2-40B4-BE49-F238E27FC236}">
                <a16:creationId xmlns:a16="http://schemas.microsoft.com/office/drawing/2014/main" id="{4EED8757-19A1-E60C-2DEC-55B3F5531ECF}"/>
              </a:ext>
            </a:extLst>
          </p:cNvPr>
          <p:cNvSpPr/>
          <p:nvPr/>
        </p:nvSpPr>
        <p:spPr>
          <a:xfrm>
            <a:off x="8099260" y="2866299"/>
            <a:ext cx="1828800" cy="5486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100" b="1">
                <a:solidFill>
                  <a:schemeClr val="accent3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佐藤　陽太</a:t>
            </a:r>
            <a:endParaRPr lang="en-US" altLang="ja-JP" sz="1100" b="1" dirty="0">
              <a:solidFill>
                <a:schemeClr val="accent3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0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製造部門 </a:t>
            </a:r>
            <a:r>
              <a:rPr lang="en-US" altLang="ja-JP" sz="100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VP</a:t>
            </a:r>
            <a:endParaRPr lang="ja-JP" altLang="en-US" sz="10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6" name="長方形:角丸 167">
            <a:extLst>
              <a:ext uri="{FF2B5EF4-FFF2-40B4-BE49-F238E27FC236}">
                <a16:creationId xmlns:a16="http://schemas.microsoft.com/office/drawing/2014/main" id="{DE5669DE-B052-4FC7-3D37-D7338EB996CC}"/>
              </a:ext>
            </a:extLst>
          </p:cNvPr>
          <p:cNvSpPr/>
          <p:nvPr/>
        </p:nvSpPr>
        <p:spPr>
          <a:xfrm>
            <a:off x="8099215" y="3597339"/>
            <a:ext cx="1828800" cy="5486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100" b="1">
                <a:solidFill>
                  <a:schemeClr val="accent3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木村</a:t>
            </a:r>
            <a:r>
              <a:rPr lang="en-US" altLang="ja-JP" sz="1100" b="1" dirty="0">
                <a:solidFill>
                  <a:schemeClr val="accent3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1100" b="1">
                <a:solidFill>
                  <a:schemeClr val="accent3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菜々子</a:t>
            </a:r>
            <a:endParaRPr lang="en-US" altLang="ja-JP" sz="1100" b="1" dirty="0">
              <a:solidFill>
                <a:schemeClr val="accent3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0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製品マネージャー </a:t>
            </a:r>
          </a:p>
        </p:txBody>
      </p:sp>
      <p:sp>
        <p:nvSpPr>
          <p:cNvPr id="37" name="長方形:角丸 170">
            <a:extLst>
              <a:ext uri="{FF2B5EF4-FFF2-40B4-BE49-F238E27FC236}">
                <a16:creationId xmlns:a16="http://schemas.microsoft.com/office/drawing/2014/main" id="{EE5BA3C8-3443-5E08-93BB-9783B0CA4715}"/>
              </a:ext>
            </a:extLst>
          </p:cNvPr>
          <p:cNvSpPr/>
          <p:nvPr/>
        </p:nvSpPr>
        <p:spPr>
          <a:xfrm>
            <a:off x="8099215" y="4264258"/>
            <a:ext cx="1828800" cy="5486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100" b="1">
                <a:solidFill>
                  <a:schemeClr val="accent3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松本</a:t>
            </a:r>
            <a:r>
              <a:rPr lang="en-US" altLang="ja-JP" sz="1100" b="1" dirty="0">
                <a:solidFill>
                  <a:schemeClr val="accent3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1100" b="1">
                <a:solidFill>
                  <a:schemeClr val="accent3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海斗</a:t>
            </a:r>
            <a:endParaRPr lang="en-US" altLang="ja-JP" sz="1100" b="1" dirty="0">
              <a:solidFill>
                <a:schemeClr val="accent3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0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製品マネージャー </a:t>
            </a:r>
          </a:p>
        </p:txBody>
      </p:sp>
      <p:sp>
        <p:nvSpPr>
          <p:cNvPr id="38" name="長方形:角丸 173">
            <a:extLst>
              <a:ext uri="{FF2B5EF4-FFF2-40B4-BE49-F238E27FC236}">
                <a16:creationId xmlns:a16="http://schemas.microsoft.com/office/drawing/2014/main" id="{59E4ABD8-3DE9-0979-B2CE-7C3523F8D180}"/>
              </a:ext>
            </a:extLst>
          </p:cNvPr>
          <p:cNvSpPr/>
          <p:nvPr/>
        </p:nvSpPr>
        <p:spPr>
          <a:xfrm>
            <a:off x="8097602" y="4933637"/>
            <a:ext cx="1828800" cy="5486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100" b="1">
                <a:solidFill>
                  <a:schemeClr val="accent3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石井</a:t>
            </a:r>
            <a:r>
              <a:rPr lang="en-US" altLang="ja-JP" sz="1100" b="1" dirty="0">
                <a:solidFill>
                  <a:schemeClr val="accent3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1100" b="1">
                <a:solidFill>
                  <a:schemeClr val="accent3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舞</a:t>
            </a:r>
            <a:endParaRPr lang="en-US" altLang="ja-JP" sz="1100" b="1" dirty="0">
              <a:solidFill>
                <a:schemeClr val="accent3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0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製品マネージャー </a:t>
            </a:r>
          </a:p>
        </p:txBody>
      </p:sp>
      <p:sp>
        <p:nvSpPr>
          <p:cNvPr id="39" name="長方形:角丸 158">
            <a:extLst>
              <a:ext uri="{FF2B5EF4-FFF2-40B4-BE49-F238E27FC236}">
                <a16:creationId xmlns:a16="http://schemas.microsoft.com/office/drawing/2014/main" id="{2E4B4F8B-73DA-48E6-13FB-AC3CB1C02538}"/>
              </a:ext>
            </a:extLst>
          </p:cNvPr>
          <p:cNvSpPr/>
          <p:nvPr/>
        </p:nvSpPr>
        <p:spPr>
          <a:xfrm>
            <a:off x="10048663" y="2866299"/>
            <a:ext cx="1828800" cy="54864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100" b="1">
                <a:solidFill>
                  <a:schemeClr val="accent5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山本</a:t>
            </a:r>
            <a:r>
              <a:rPr lang="en-US" altLang="ja-JP" sz="1100" b="1" dirty="0">
                <a:solidFill>
                  <a:schemeClr val="accent5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1100" b="1">
                <a:solidFill>
                  <a:schemeClr val="accent5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元</a:t>
            </a:r>
            <a:endParaRPr lang="en-US" altLang="ja-JP" sz="1100" b="1" dirty="0">
              <a:solidFill>
                <a:schemeClr val="accent5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0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人事担当 </a:t>
            </a:r>
            <a:r>
              <a:rPr lang="en-US" altLang="ja-JP" sz="100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VP</a:t>
            </a:r>
            <a:endParaRPr lang="ja-JP" altLang="en-US" sz="10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0" name="長方形:角丸 161">
            <a:extLst>
              <a:ext uri="{FF2B5EF4-FFF2-40B4-BE49-F238E27FC236}">
                <a16:creationId xmlns:a16="http://schemas.microsoft.com/office/drawing/2014/main" id="{1ED2C00C-3868-56EB-C0E3-E679A9E7850B}"/>
              </a:ext>
            </a:extLst>
          </p:cNvPr>
          <p:cNvSpPr/>
          <p:nvPr/>
        </p:nvSpPr>
        <p:spPr>
          <a:xfrm>
            <a:off x="10053767" y="3594981"/>
            <a:ext cx="1828800" cy="54864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100" b="1">
                <a:solidFill>
                  <a:schemeClr val="accent5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橋本</a:t>
            </a:r>
            <a:r>
              <a:rPr lang="en-US" altLang="ja-JP" sz="1100" b="1" dirty="0">
                <a:solidFill>
                  <a:schemeClr val="accent5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1100" b="1">
                <a:solidFill>
                  <a:schemeClr val="accent5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京子</a:t>
            </a:r>
            <a:endParaRPr lang="en-US" altLang="ja-JP" sz="1100" b="1" dirty="0">
              <a:solidFill>
                <a:schemeClr val="accent5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0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人事マネージャー</a:t>
            </a:r>
          </a:p>
        </p:txBody>
      </p:sp>
      <p:sp>
        <p:nvSpPr>
          <p:cNvPr id="41" name="長方形 215" descr="装飾要素">
            <a:extLst>
              <a:ext uri="{FF2B5EF4-FFF2-40B4-BE49-F238E27FC236}">
                <a16:creationId xmlns:a16="http://schemas.microsoft.com/office/drawing/2014/main" id="{67FFAE6B-BFC8-CACD-DCA2-4B23F108C6BE}"/>
              </a:ext>
            </a:extLst>
          </p:cNvPr>
          <p:cNvSpPr/>
          <p:nvPr/>
        </p:nvSpPr>
        <p:spPr>
          <a:xfrm>
            <a:off x="1252339" y="1715760"/>
            <a:ext cx="542435" cy="108000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0" rIns="5715" bIns="0" numCol="1" spcCol="1270" rtlCol="0" anchor="ctr" anchorCtr="0">
            <a:noAutofit/>
            <a:flatTx/>
          </a:bodyPr>
          <a:lstStyle/>
          <a:p>
            <a:pPr defTabSz="400050" rtl="0">
              <a:spcBef>
                <a:spcPct val="0"/>
              </a:spcBef>
              <a:spcAft>
                <a:spcPct val="35000"/>
              </a:spcAft>
            </a:pPr>
            <a:r>
              <a:rPr lang="ja-JP" altLang="en-US" sz="80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コンタクト済</a:t>
            </a:r>
          </a:p>
        </p:txBody>
      </p:sp>
      <p:sp>
        <p:nvSpPr>
          <p:cNvPr id="42" name="長方形 215" descr="装飾要素">
            <a:extLst>
              <a:ext uri="{FF2B5EF4-FFF2-40B4-BE49-F238E27FC236}">
                <a16:creationId xmlns:a16="http://schemas.microsoft.com/office/drawing/2014/main" id="{02F09057-2616-D3D0-9E77-3EF8245DF543}"/>
              </a:ext>
            </a:extLst>
          </p:cNvPr>
          <p:cNvSpPr/>
          <p:nvPr/>
        </p:nvSpPr>
        <p:spPr>
          <a:xfrm>
            <a:off x="579527" y="1715760"/>
            <a:ext cx="542435" cy="108000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0" rIns="5715" bIns="0" numCol="1" spcCol="1270" rtlCol="0" anchor="ctr" anchorCtr="0">
            <a:noAutofit/>
            <a:flatTx/>
          </a:bodyPr>
          <a:lstStyle/>
          <a:p>
            <a:pPr defTabSz="400050" rtl="0">
              <a:spcBef>
                <a:spcPct val="0"/>
              </a:spcBef>
              <a:spcAft>
                <a:spcPct val="35000"/>
              </a:spcAft>
            </a:pPr>
            <a:r>
              <a:rPr lang="ja-JP" altLang="en-US" sz="80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推奨者</a:t>
            </a:r>
          </a:p>
        </p:txBody>
      </p:sp>
      <p:sp>
        <p:nvSpPr>
          <p:cNvPr id="43" name="フローチャート: 結合子 42">
            <a:extLst>
              <a:ext uri="{FF2B5EF4-FFF2-40B4-BE49-F238E27FC236}">
                <a16:creationId xmlns:a16="http://schemas.microsoft.com/office/drawing/2014/main" id="{9FC9074B-7983-EDBE-E68B-EF14C3508AD0}"/>
              </a:ext>
            </a:extLst>
          </p:cNvPr>
          <p:cNvSpPr/>
          <p:nvPr/>
        </p:nvSpPr>
        <p:spPr>
          <a:xfrm>
            <a:off x="438587" y="1718739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フローチャート: 結合子 43">
            <a:extLst>
              <a:ext uri="{FF2B5EF4-FFF2-40B4-BE49-F238E27FC236}">
                <a16:creationId xmlns:a16="http://schemas.microsoft.com/office/drawing/2014/main" id="{3E14DBD2-C69F-C200-E555-4AF0F1F73AA7}"/>
              </a:ext>
            </a:extLst>
          </p:cNvPr>
          <p:cNvSpPr/>
          <p:nvPr/>
        </p:nvSpPr>
        <p:spPr>
          <a:xfrm>
            <a:off x="1118890" y="1711967"/>
            <a:ext cx="108000" cy="108000"/>
          </a:xfrm>
          <a:prstGeom prst="flowChartConnector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5" name="フローチャート: 結合子 44">
            <a:extLst>
              <a:ext uri="{FF2B5EF4-FFF2-40B4-BE49-F238E27FC236}">
                <a16:creationId xmlns:a16="http://schemas.microsoft.com/office/drawing/2014/main" id="{5D77F4BF-7F33-2FD5-3F7C-4C38185FAE0C}"/>
              </a:ext>
            </a:extLst>
          </p:cNvPr>
          <p:cNvSpPr/>
          <p:nvPr/>
        </p:nvSpPr>
        <p:spPr>
          <a:xfrm>
            <a:off x="283421" y="3580411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フローチャート: 結合子 45">
            <a:extLst>
              <a:ext uri="{FF2B5EF4-FFF2-40B4-BE49-F238E27FC236}">
                <a16:creationId xmlns:a16="http://schemas.microsoft.com/office/drawing/2014/main" id="{D98C666E-CF4D-39BB-F152-467A326DD2D1}"/>
              </a:ext>
            </a:extLst>
          </p:cNvPr>
          <p:cNvSpPr/>
          <p:nvPr/>
        </p:nvSpPr>
        <p:spPr>
          <a:xfrm>
            <a:off x="4156396" y="3576362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7" name="フローチャート: 結合子 46">
            <a:extLst>
              <a:ext uri="{FF2B5EF4-FFF2-40B4-BE49-F238E27FC236}">
                <a16:creationId xmlns:a16="http://schemas.microsoft.com/office/drawing/2014/main" id="{62D48FDB-B6CF-5E1D-AC8D-01850E021FDD}"/>
              </a:ext>
            </a:extLst>
          </p:cNvPr>
          <p:cNvSpPr/>
          <p:nvPr/>
        </p:nvSpPr>
        <p:spPr>
          <a:xfrm>
            <a:off x="261324" y="4261657"/>
            <a:ext cx="108000" cy="108000"/>
          </a:xfrm>
          <a:prstGeom prst="flowChartConnector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8" name="フローチャート: 結合子 47">
            <a:extLst>
              <a:ext uri="{FF2B5EF4-FFF2-40B4-BE49-F238E27FC236}">
                <a16:creationId xmlns:a16="http://schemas.microsoft.com/office/drawing/2014/main" id="{DCE8CFA3-0A70-6945-FA01-B9970BE67447}"/>
              </a:ext>
            </a:extLst>
          </p:cNvPr>
          <p:cNvSpPr/>
          <p:nvPr/>
        </p:nvSpPr>
        <p:spPr>
          <a:xfrm>
            <a:off x="280178" y="2847445"/>
            <a:ext cx="108000" cy="108000"/>
          </a:xfrm>
          <a:prstGeom prst="flowChartConnector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9" name="フローチャート: 結合子 48">
            <a:extLst>
              <a:ext uri="{FF2B5EF4-FFF2-40B4-BE49-F238E27FC236}">
                <a16:creationId xmlns:a16="http://schemas.microsoft.com/office/drawing/2014/main" id="{EC2FB69E-4E52-CCD2-577A-8AC240668703}"/>
              </a:ext>
            </a:extLst>
          </p:cNvPr>
          <p:cNvSpPr/>
          <p:nvPr/>
        </p:nvSpPr>
        <p:spPr>
          <a:xfrm>
            <a:off x="2223414" y="4266127"/>
            <a:ext cx="108000" cy="108000"/>
          </a:xfrm>
          <a:prstGeom prst="flowChartConnector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0" name="フローチャート: 結合子 49">
            <a:extLst>
              <a:ext uri="{FF2B5EF4-FFF2-40B4-BE49-F238E27FC236}">
                <a16:creationId xmlns:a16="http://schemas.microsoft.com/office/drawing/2014/main" id="{06D1813E-ECC5-43F3-1EC7-317E85E8D381}"/>
              </a:ext>
            </a:extLst>
          </p:cNvPr>
          <p:cNvSpPr/>
          <p:nvPr/>
        </p:nvSpPr>
        <p:spPr>
          <a:xfrm>
            <a:off x="2223414" y="4933456"/>
            <a:ext cx="108000" cy="108000"/>
          </a:xfrm>
          <a:prstGeom prst="flowChartConnector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7E6E88A-09CE-3680-A655-9CEBF0186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Meiryo" panose="020B0604030504040204" pitchFamily="34" charset="-128"/>
                <a:ea typeface="Meiryo" panose="020B0604030504040204" pitchFamily="34" charset="-128"/>
              </a:rPr>
              <a:t>6</a:t>
            </a:fld>
            <a:endParaRPr lang="en-US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0684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1">
            <a:extLst>
              <a:ext uri="{FF2B5EF4-FFF2-40B4-BE49-F238E27FC236}">
                <a16:creationId xmlns:a16="http://schemas.microsoft.com/office/drawing/2014/main" id="{55150CF0-83BB-0957-0DD4-2F1E51062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中長期アクションプラン</a:t>
            </a:r>
            <a:endParaRPr kumimoji="1" lang="ja-JP" altLang="en-US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3" name="テキスト プレースホルダー 4">
            <a:extLst>
              <a:ext uri="{FF2B5EF4-FFF2-40B4-BE49-F238E27FC236}">
                <a16:creationId xmlns:a16="http://schemas.microsoft.com/office/drawing/2014/main" id="{23562A7E-4D1E-33C8-C190-6FD8DA41E0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20775" y="3987800"/>
            <a:ext cx="1585913" cy="468586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2025</a:t>
            </a:r>
            <a:endParaRPr lang="ja-JP" altLang="en-US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4" name="テキスト プレースホルダー 5">
            <a:extLst>
              <a:ext uri="{FF2B5EF4-FFF2-40B4-BE49-F238E27FC236}">
                <a16:creationId xmlns:a16="http://schemas.microsoft.com/office/drawing/2014/main" id="{A8ADE46F-C2FA-79A5-DCC9-47B6C457F7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71465" y="3226676"/>
            <a:ext cx="1585913" cy="445834"/>
          </a:xfrm>
        </p:spPr>
        <p:txBody>
          <a:bodyPr rtlCol="0">
            <a:normAutofit fontScale="92500" lnSpcReduction="10000"/>
          </a:bodyPr>
          <a:lstStyle/>
          <a:p>
            <a:pPr rtl="0"/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2026</a:t>
            </a:r>
            <a:endParaRPr lang="ja-JP" altLang="en-US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テキスト プレースホルダー 6">
            <a:extLst>
              <a:ext uri="{FF2B5EF4-FFF2-40B4-BE49-F238E27FC236}">
                <a16:creationId xmlns:a16="http://schemas.microsoft.com/office/drawing/2014/main" id="{30F36B41-D966-0ED9-0B76-3B3F1E0C17F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662270" y="4052290"/>
            <a:ext cx="1585913" cy="445834"/>
          </a:xfrm>
        </p:spPr>
        <p:txBody>
          <a:bodyPr rtlCol="0">
            <a:normAutofit fontScale="92500" lnSpcReduction="10000"/>
          </a:bodyPr>
          <a:lstStyle/>
          <a:p>
            <a:pPr rtl="0"/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2027</a:t>
            </a:r>
            <a:endParaRPr lang="ja-JP" altLang="en-US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プレースホルダー 7">
            <a:extLst>
              <a:ext uri="{FF2B5EF4-FFF2-40B4-BE49-F238E27FC236}">
                <a16:creationId xmlns:a16="http://schemas.microsoft.com/office/drawing/2014/main" id="{40038AC8-559A-383E-30A4-4BAEB6E2CD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97804" y="3213649"/>
            <a:ext cx="1585913" cy="445834"/>
          </a:xfrm>
        </p:spPr>
        <p:txBody>
          <a:bodyPr rtlCol="0">
            <a:normAutofit fontScale="92500" lnSpcReduction="10000"/>
          </a:bodyPr>
          <a:lstStyle/>
          <a:p>
            <a:pPr rtl="0"/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2028</a:t>
            </a:r>
            <a:endParaRPr lang="ja-JP" altLang="en-US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プレースホルダー 8">
            <a:extLst>
              <a:ext uri="{FF2B5EF4-FFF2-40B4-BE49-F238E27FC236}">
                <a16:creationId xmlns:a16="http://schemas.microsoft.com/office/drawing/2014/main" id="{89C89105-0DAE-B8DF-10A2-4F5B42A3E24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183646" y="4025190"/>
            <a:ext cx="1556251" cy="445834"/>
          </a:xfrm>
        </p:spPr>
        <p:txBody>
          <a:bodyPr rtlCol="0">
            <a:normAutofit fontScale="92500" lnSpcReduction="10000"/>
          </a:bodyPr>
          <a:lstStyle/>
          <a:p>
            <a:pPr rtl="0"/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2029</a:t>
            </a:r>
            <a:endParaRPr lang="ja-JP" altLang="en-US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プレースホルダー 9">
            <a:extLst>
              <a:ext uri="{FF2B5EF4-FFF2-40B4-BE49-F238E27FC236}">
                <a16:creationId xmlns:a16="http://schemas.microsoft.com/office/drawing/2014/main" id="{9B82EC7B-1757-BC22-A5F9-34A8E33856B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20775" y="2427889"/>
            <a:ext cx="1728788" cy="1156685"/>
          </a:xfrm>
        </p:spPr>
        <p:txBody>
          <a:bodyPr rtlCol="0">
            <a:normAutofit/>
          </a:bodyPr>
          <a:lstStyle/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・定性目標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・定量目標</a:t>
            </a:r>
            <a:endParaRPr kumimoji="1"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・アクション①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・アクション②</a:t>
            </a:r>
          </a:p>
        </p:txBody>
      </p:sp>
      <p:sp>
        <p:nvSpPr>
          <p:cNvPr id="29" name="テキスト プレースホルダー 10">
            <a:extLst>
              <a:ext uri="{FF2B5EF4-FFF2-40B4-BE49-F238E27FC236}">
                <a16:creationId xmlns:a16="http://schemas.microsoft.com/office/drawing/2014/main" id="{D74B4339-DBB7-9735-157A-8F476266391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371465" y="4225158"/>
            <a:ext cx="1728788" cy="1151153"/>
          </a:xfrm>
        </p:spPr>
        <p:txBody>
          <a:bodyPr rtlCol="0">
            <a:normAutofit/>
          </a:bodyPr>
          <a:lstStyle/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・定性目標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・定量目標</a:t>
            </a:r>
            <a:endParaRPr kumimoji="1"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・アクション①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・アクション②</a:t>
            </a:r>
          </a:p>
        </p:txBody>
      </p:sp>
      <p:sp>
        <p:nvSpPr>
          <p:cNvPr id="30" name="テキスト プレースホルダー 11">
            <a:extLst>
              <a:ext uri="{FF2B5EF4-FFF2-40B4-BE49-F238E27FC236}">
                <a16:creationId xmlns:a16="http://schemas.microsoft.com/office/drawing/2014/main" id="{1876DBC2-CE02-0F03-AF40-CD8EC78138F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643383" y="2427889"/>
            <a:ext cx="1728788" cy="1156138"/>
          </a:xfrm>
        </p:spPr>
        <p:txBody>
          <a:bodyPr rtlCol="0">
            <a:normAutofit/>
          </a:bodyPr>
          <a:lstStyle/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・定性目標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・定量目標</a:t>
            </a:r>
            <a:endParaRPr kumimoji="1"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・アクション①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・アクション②</a:t>
            </a:r>
          </a:p>
        </p:txBody>
      </p:sp>
      <p:sp>
        <p:nvSpPr>
          <p:cNvPr id="31" name="テキスト プレースホルダー 12">
            <a:extLst>
              <a:ext uri="{FF2B5EF4-FFF2-40B4-BE49-F238E27FC236}">
                <a16:creationId xmlns:a16="http://schemas.microsoft.com/office/drawing/2014/main" id="{54365CCD-B8DA-29A4-E2CB-15EE3FFA8A1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89407" y="4225157"/>
            <a:ext cx="1728788" cy="1171327"/>
          </a:xfrm>
        </p:spPr>
        <p:txBody>
          <a:bodyPr rtlCol="0">
            <a:normAutofit/>
          </a:bodyPr>
          <a:lstStyle/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・定性目標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・定量目標</a:t>
            </a:r>
            <a:endParaRPr kumimoji="1"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・アクション①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・アクション②</a:t>
            </a:r>
          </a:p>
        </p:txBody>
      </p:sp>
      <p:sp>
        <p:nvSpPr>
          <p:cNvPr id="32" name="テキスト プレースホルダー 13">
            <a:extLst>
              <a:ext uri="{FF2B5EF4-FFF2-40B4-BE49-F238E27FC236}">
                <a16:creationId xmlns:a16="http://schemas.microsoft.com/office/drawing/2014/main" id="{C9A1D209-5726-177F-CC59-EFEE6EB5C9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126864" y="2427889"/>
            <a:ext cx="1728788" cy="1156138"/>
          </a:xfrm>
        </p:spPr>
        <p:txBody>
          <a:bodyPr rtlCol="0">
            <a:normAutofit/>
          </a:bodyPr>
          <a:lstStyle/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・定性目標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・定量目標</a:t>
            </a:r>
            <a:endParaRPr kumimoji="1"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・アクション①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・アクション②</a:t>
            </a:r>
          </a:p>
        </p:txBody>
      </p:sp>
    </p:spTree>
    <p:extLst>
      <p:ext uri="{BB962C8B-B14F-4D97-AF65-F5344CB8AC3E}">
        <p14:creationId xmlns:p14="http://schemas.microsoft.com/office/powerpoint/2010/main" val="3825248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AB97E3CF-B627-0032-8570-0205F06DD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年間アクションプラン</a:t>
            </a:r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テキスト プレースホルダー 1">
            <a:extLst>
              <a:ext uri="{FF2B5EF4-FFF2-40B4-BE49-F238E27FC236}">
                <a16:creationId xmlns:a16="http://schemas.microsoft.com/office/drawing/2014/main" id="{4A8D61BC-F6C3-4B7B-97EE-CAA809053D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42209" y="3987800"/>
            <a:ext cx="1585913" cy="468586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Q1</a:t>
            </a:r>
            <a:endParaRPr kumimoji="1" lang="ja-JP" altLang="en-US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3B5E0311-6A69-9A66-869C-6B17E26F558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92899" y="3226676"/>
            <a:ext cx="1585913" cy="445834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Q2</a:t>
            </a:r>
            <a:endParaRPr kumimoji="1" lang="ja-JP" altLang="en-US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4" name="テキスト プレースホルダー 3">
            <a:extLst>
              <a:ext uri="{FF2B5EF4-FFF2-40B4-BE49-F238E27FC236}">
                <a16:creationId xmlns:a16="http://schemas.microsoft.com/office/drawing/2014/main" id="{E4028AEF-0591-AFFF-185D-0C8F0BFE70F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783704" y="4052290"/>
            <a:ext cx="1585913" cy="445834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Q3</a:t>
            </a:r>
            <a:endParaRPr kumimoji="1" lang="ja-JP" altLang="en-US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5" name="テキスト プレースホルダー 4">
            <a:extLst>
              <a:ext uri="{FF2B5EF4-FFF2-40B4-BE49-F238E27FC236}">
                <a16:creationId xmlns:a16="http://schemas.microsoft.com/office/drawing/2014/main" id="{EF4A6755-F06B-4DAD-2821-194C14844F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019238" y="3213649"/>
            <a:ext cx="1585913" cy="445834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Q4</a:t>
            </a:r>
            <a:endParaRPr kumimoji="1" lang="ja-JP" altLang="en-US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6" name="テキスト プレースホルダー 5">
            <a:extLst>
              <a:ext uri="{FF2B5EF4-FFF2-40B4-BE49-F238E27FC236}">
                <a16:creationId xmlns:a16="http://schemas.microsoft.com/office/drawing/2014/main" id="{8753F311-708F-A840-3AB6-8D3390A8D99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242209" y="2427889"/>
            <a:ext cx="1728788" cy="1156685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・定性目標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・定量目標</a:t>
            </a:r>
            <a:endParaRPr kumimoji="1"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・アクション①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・アクション②</a:t>
            </a:r>
          </a:p>
        </p:txBody>
      </p:sp>
      <p:sp>
        <p:nvSpPr>
          <p:cNvPr id="17" name="テキスト プレースホルダー 6">
            <a:extLst>
              <a:ext uri="{FF2B5EF4-FFF2-40B4-BE49-F238E27FC236}">
                <a16:creationId xmlns:a16="http://schemas.microsoft.com/office/drawing/2014/main" id="{8519831E-BDB4-A019-B051-52B59ECB29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492899" y="4225158"/>
            <a:ext cx="1728788" cy="1151153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・定性目標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・定量目標</a:t>
            </a:r>
            <a:endParaRPr kumimoji="1"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・アクション①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・アクション②</a:t>
            </a:r>
          </a:p>
        </p:txBody>
      </p:sp>
      <p:sp>
        <p:nvSpPr>
          <p:cNvPr id="18" name="テキスト プレースホルダー 7">
            <a:extLst>
              <a:ext uri="{FF2B5EF4-FFF2-40B4-BE49-F238E27FC236}">
                <a16:creationId xmlns:a16="http://schemas.microsoft.com/office/drawing/2014/main" id="{9FE907A8-0BBD-191B-4498-152E9BE7D3E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64817" y="2427889"/>
            <a:ext cx="1728788" cy="1156138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・定性目標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・定量目標</a:t>
            </a:r>
            <a:endParaRPr kumimoji="1"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・アクション①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・アクション②</a:t>
            </a:r>
          </a:p>
        </p:txBody>
      </p:sp>
      <p:sp>
        <p:nvSpPr>
          <p:cNvPr id="19" name="テキスト プレースホルダー 8">
            <a:extLst>
              <a:ext uri="{FF2B5EF4-FFF2-40B4-BE49-F238E27FC236}">
                <a16:creationId xmlns:a16="http://schemas.microsoft.com/office/drawing/2014/main" id="{3A8D69BF-69DF-FF4E-A24E-F03DE509255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010841" y="4225157"/>
            <a:ext cx="1728788" cy="117132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・定性目標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・定量目標</a:t>
            </a:r>
            <a:endParaRPr kumimoji="1"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・アクション①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・アクション②</a:t>
            </a:r>
          </a:p>
        </p:txBody>
      </p:sp>
    </p:spTree>
    <p:extLst>
      <p:ext uri="{BB962C8B-B14F-4D97-AF65-F5344CB8AC3E}">
        <p14:creationId xmlns:p14="http://schemas.microsoft.com/office/powerpoint/2010/main" val="883349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AFE772B-97B8-435C-957E-07B10E3152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E8031B-66AC-4E57-A1BB-96FA51E939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7859A5-204C-46DB-9472-544D579745B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999</TotalTime>
  <Words>380</Words>
  <Application>Microsoft Macintosh PowerPoint</Application>
  <PresentationFormat>ワイド画面</PresentationFormat>
  <Paragraphs>163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Meiryo UI</vt:lpstr>
      <vt:lpstr>Meiryo</vt:lpstr>
      <vt:lpstr>游ゴシック</vt:lpstr>
      <vt:lpstr>Arial</vt:lpstr>
      <vt:lpstr>Calibri</vt:lpstr>
      <vt:lpstr>Calibri Light</vt:lpstr>
      <vt:lpstr>Wingdings</vt:lpstr>
      <vt:lpstr>Office 2013 - 2022 テーマ</vt:lpstr>
      <vt:lpstr>[会社名] アカウントプラン戦略設計書</vt:lpstr>
      <vt:lpstr>会社概要</vt:lpstr>
      <vt:lpstr>顧客の戦略と課題の仮説</vt:lpstr>
      <vt:lpstr>グループ会社と組織図</vt:lpstr>
      <vt:lpstr>ポテンシャルマップ </vt:lpstr>
      <vt:lpstr>バイヤー相関図 </vt:lpstr>
      <vt:lpstr>中長期アクションプラン</vt:lpstr>
      <vt:lpstr>年間アクションプラン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●●株式会社向け アカウントプラン戦略設計書</dc:title>
  <dc:subject/>
  <dc:creator>裕一 岡安</dc:creator>
  <cp:keywords/>
  <dc:description/>
  <cp:lastModifiedBy>山添 純基</cp:lastModifiedBy>
  <cp:revision>4</cp:revision>
  <dcterms:created xsi:type="dcterms:W3CDTF">2025-03-21T00:51:33Z</dcterms:created>
  <dcterms:modified xsi:type="dcterms:W3CDTF">2025-05-19T06:20:29Z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